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56"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38302AF-0C74-4DB4-8A71-4B9E6951417B}" v="5" dt="2023-02-10T16:12:15.0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sa Davis" userId="75493596-42c3-455d-afbd-31d7b9df428b" providerId="ADAL" clId="{C38302AF-0C74-4DB4-8A71-4B9E6951417B}"/>
    <pc:docChg chg="undo custSel addSld delSld modSld sldOrd">
      <pc:chgData name="Lisa Davis" userId="75493596-42c3-455d-afbd-31d7b9df428b" providerId="ADAL" clId="{C38302AF-0C74-4DB4-8A71-4B9E6951417B}" dt="2023-02-10T16:24:28.396" v="669" actId="14100"/>
      <pc:docMkLst>
        <pc:docMk/>
      </pc:docMkLst>
      <pc:sldChg chg="modSp mod">
        <pc:chgData name="Lisa Davis" userId="75493596-42c3-455d-afbd-31d7b9df428b" providerId="ADAL" clId="{C38302AF-0C74-4DB4-8A71-4B9E6951417B}" dt="2023-02-10T16:24:28.396" v="669" actId="14100"/>
        <pc:sldMkLst>
          <pc:docMk/>
          <pc:sldMk cId="3421774517" sldId="256"/>
        </pc:sldMkLst>
        <pc:cxnChg chg="mod">
          <ac:chgData name="Lisa Davis" userId="75493596-42c3-455d-afbd-31d7b9df428b" providerId="ADAL" clId="{C38302AF-0C74-4DB4-8A71-4B9E6951417B}" dt="2023-02-10T16:24:28.396" v="669" actId="14100"/>
          <ac:cxnSpMkLst>
            <pc:docMk/>
            <pc:sldMk cId="3421774517" sldId="256"/>
            <ac:cxnSpMk id="11" creationId="{2EC82200-CFF4-3BE0-A2EC-B75E26ECDD3E}"/>
          </ac:cxnSpMkLst>
        </pc:cxnChg>
      </pc:sldChg>
      <pc:sldChg chg="addSp delSp modSp new mod ord">
        <pc:chgData name="Lisa Davis" userId="75493596-42c3-455d-afbd-31d7b9df428b" providerId="ADAL" clId="{C38302AF-0C74-4DB4-8A71-4B9E6951417B}" dt="2023-02-10T15:53:05.017" v="134" actId="27636"/>
        <pc:sldMkLst>
          <pc:docMk/>
          <pc:sldMk cId="1022461847" sldId="257"/>
        </pc:sldMkLst>
        <pc:spChg chg="del mod">
          <ac:chgData name="Lisa Davis" userId="75493596-42c3-455d-afbd-31d7b9df428b" providerId="ADAL" clId="{C38302AF-0C74-4DB4-8A71-4B9E6951417B}" dt="2023-02-10T15:50:44.030" v="6" actId="478"/>
          <ac:spMkLst>
            <pc:docMk/>
            <pc:sldMk cId="1022461847" sldId="257"/>
            <ac:spMk id="2" creationId="{C439F6B4-6A2C-2ACA-B472-6057EB449A7C}"/>
          </ac:spMkLst>
        </pc:spChg>
        <pc:spChg chg="mod">
          <ac:chgData name="Lisa Davis" userId="75493596-42c3-455d-afbd-31d7b9df428b" providerId="ADAL" clId="{C38302AF-0C74-4DB4-8A71-4B9E6951417B}" dt="2023-02-10T15:53:05.017" v="134" actId="27636"/>
          <ac:spMkLst>
            <pc:docMk/>
            <pc:sldMk cId="1022461847" sldId="257"/>
            <ac:spMk id="3" creationId="{ED3F149F-33A4-6003-E812-A8C2A0D5A798}"/>
          </ac:spMkLst>
        </pc:spChg>
        <pc:spChg chg="add mod">
          <ac:chgData name="Lisa Davis" userId="75493596-42c3-455d-afbd-31d7b9df428b" providerId="ADAL" clId="{C38302AF-0C74-4DB4-8A71-4B9E6951417B}" dt="2023-02-10T15:52:56.921" v="120" actId="1076"/>
          <ac:spMkLst>
            <pc:docMk/>
            <pc:sldMk cId="1022461847" sldId="257"/>
            <ac:spMk id="7" creationId="{DFA3B4EE-E3A3-D5D4-AD4E-11D4A64FEBB3}"/>
          </ac:spMkLst>
        </pc:spChg>
        <pc:picChg chg="add mod">
          <ac:chgData name="Lisa Davis" userId="75493596-42c3-455d-afbd-31d7b9df428b" providerId="ADAL" clId="{C38302AF-0C74-4DB4-8A71-4B9E6951417B}" dt="2023-02-10T15:52:35.229" v="112" actId="1076"/>
          <ac:picMkLst>
            <pc:docMk/>
            <pc:sldMk cId="1022461847" sldId="257"/>
            <ac:picMk id="5" creationId="{50F30142-F106-AE2B-78D2-82DB2A8A214C}"/>
          </ac:picMkLst>
        </pc:picChg>
      </pc:sldChg>
      <pc:sldChg chg="new del">
        <pc:chgData name="Lisa Davis" userId="75493596-42c3-455d-afbd-31d7b9df428b" providerId="ADAL" clId="{C38302AF-0C74-4DB4-8A71-4B9E6951417B}" dt="2023-02-10T15:53:29.585" v="136" actId="680"/>
        <pc:sldMkLst>
          <pc:docMk/>
          <pc:sldMk cId="662553563" sldId="258"/>
        </pc:sldMkLst>
      </pc:sldChg>
      <pc:sldChg chg="addSp modSp new mod">
        <pc:chgData name="Lisa Davis" userId="75493596-42c3-455d-afbd-31d7b9df428b" providerId="ADAL" clId="{C38302AF-0C74-4DB4-8A71-4B9E6951417B}" dt="2023-02-10T16:11:30.048" v="654" actId="1076"/>
        <pc:sldMkLst>
          <pc:docMk/>
          <pc:sldMk cId="2017778081" sldId="258"/>
        </pc:sldMkLst>
        <pc:spChg chg="mod">
          <ac:chgData name="Lisa Davis" userId="75493596-42c3-455d-afbd-31d7b9df428b" providerId="ADAL" clId="{C38302AF-0C74-4DB4-8A71-4B9E6951417B}" dt="2023-02-10T15:54:26.411" v="164" actId="113"/>
          <ac:spMkLst>
            <pc:docMk/>
            <pc:sldMk cId="2017778081" sldId="258"/>
            <ac:spMk id="2" creationId="{CAF4BD0D-099E-B3A5-FE7C-AB9BF3A0C47E}"/>
          </ac:spMkLst>
        </pc:spChg>
        <pc:spChg chg="mod">
          <ac:chgData name="Lisa Davis" userId="75493596-42c3-455d-afbd-31d7b9df428b" providerId="ADAL" clId="{C38302AF-0C74-4DB4-8A71-4B9E6951417B}" dt="2023-02-10T15:54:35.147" v="166" actId="14100"/>
          <ac:spMkLst>
            <pc:docMk/>
            <pc:sldMk cId="2017778081" sldId="258"/>
            <ac:spMk id="3" creationId="{298DDE39-EA55-BED9-EEC1-E34F488BB31C}"/>
          </ac:spMkLst>
        </pc:spChg>
        <pc:picChg chg="add mod">
          <ac:chgData name="Lisa Davis" userId="75493596-42c3-455d-afbd-31d7b9df428b" providerId="ADAL" clId="{C38302AF-0C74-4DB4-8A71-4B9E6951417B}" dt="2023-02-10T16:11:30.048" v="654" actId="1076"/>
          <ac:picMkLst>
            <pc:docMk/>
            <pc:sldMk cId="2017778081" sldId="258"/>
            <ac:picMk id="5" creationId="{C4890105-3C2F-924B-62CD-99B040D790EC}"/>
          </ac:picMkLst>
        </pc:picChg>
      </pc:sldChg>
      <pc:sldChg chg="modSp add mod">
        <pc:chgData name="Lisa Davis" userId="75493596-42c3-455d-afbd-31d7b9df428b" providerId="ADAL" clId="{C38302AF-0C74-4DB4-8A71-4B9E6951417B}" dt="2023-02-10T15:56:46.917" v="233" actId="20577"/>
        <pc:sldMkLst>
          <pc:docMk/>
          <pc:sldMk cId="3419766690" sldId="259"/>
        </pc:sldMkLst>
        <pc:spChg chg="mod">
          <ac:chgData name="Lisa Davis" userId="75493596-42c3-455d-afbd-31d7b9df428b" providerId="ADAL" clId="{C38302AF-0C74-4DB4-8A71-4B9E6951417B}" dt="2023-02-10T15:56:31.260" v="229" actId="20577"/>
          <ac:spMkLst>
            <pc:docMk/>
            <pc:sldMk cId="3419766690" sldId="259"/>
            <ac:spMk id="2" creationId="{CAF4BD0D-099E-B3A5-FE7C-AB9BF3A0C47E}"/>
          </ac:spMkLst>
        </pc:spChg>
        <pc:spChg chg="mod">
          <ac:chgData name="Lisa Davis" userId="75493596-42c3-455d-afbd-31d7b9df428b" providerId="ADAL" clId="{C38302AF-0C74-4DB4-8A71-4B9E6951417B}" dt="2023-02-10T15:56:46.917" v="233" actId="20577"/>
          <ac:spMkLst>
            <pc:docMk/>
            <pc:sldMk cId="3419766690" sldId="259"/>
            <ac:spMk id="3" creationId="{298DDE39-EA55-BED9-EEC1-E34F488BB31C}"/>
          </ac:spMkLst>
        </pc:spChg>
      </pc:sldChg>
      <pc:sldChg chg="modSp add mod">
        <pc:chgData name="Lisa Davis" userId="75493596-42c3-455d-afbd-31d7b9df428b" providerId="ADAL" clId="{C38302AF-0C74-4DB4-8A71-4B9E6951417B}" dt="2023-02-10T16:13:30.269" v="668" actId="20577"/>
        <pc:sldMkLst>
          <pc:docMk/>
          <pc:sldMk cId="1778876195" sldId="260"/>
        </pc:sldMkLst>
        <pc:spChg chg="mod">
          <ac:chgData name="Lisa Davis" userId="75493596-42c3-455d-afbd-31d7b9df428b" providerId="ADAL" clId="{C38302AF-0C74-4DB4-8A71-4B9E6951417B}" dt="2023-02-10T15:57:36.204" v="258" actId="20577"/>
          <ac:spMkLst>
            <pc:docMk/>
            <pc:sldMk cId="1778876195" sldId="260"/>
            <ac:spMk id="2" creationId="{CAF4BD0D-099E-B3A5-FE7C-AB9BF3A0C47E}"/>
          </ac:spMkLst>
        </pc:spChg>
        <pc:spChg chg="mod">
          <ac:chgData name="Lisa Davis" userId="75493596-42c3-455d-afbd-31d7b9df428b" providerId="ADAL" clId="{C38302AF-0C74-4DB4-8A71-4B9E6951417B}" dt="2023-02-10T16:13:30.269" v="668" actId="20577"/>
          <ac:spMkLst>
            <pc:docMk/>
            <pc:sldMk cId="1778876195" sldId="260"/>
            <ac:spMk id="3" creationId="{298DDE39-EA55-BED9-EEC1-E34F488BB31C}"/>
          </ac:spMkLst>
        </pc:spChg>
      </pc:sldChg>
      <pc:sldChg chg="modSp add mod">
        <pc:chgData name="Lisa Davis" userId="75493596-42c3-455d-afbd-31d7b9df428b" providerId="ADAL" clId="{C38302AF-0C74-4DB4-8A71-4B9E6951417B}" dt="2023-02-10T16:00:03.873" v="353" actId="403"/>
        <pc:sldMkLst>
          <pc:docMk/>
          <pc:sldMk cId="2129241744" sldId="261"/>
        </pc:sldMkLst>
        <pc:spChg chg="mod">
          <ac:chgData name="Lisa Davis" userId="75493596-42c3-455d-afbd-31d7b9df428b" providerId="ADAL" clId="{C38302AF-0C74-4DB4-8A71-4B9E6951417B}" dt="2023-02-10T15:59:26.984" v="343" actId="14100"/>
          <ac:spMkLst>
            <pc:docMk/>
            <pc:sldMk cId="2129241744" sldId="261"/>
            <ac:spMk id="2" creationId="{CAF4BD0D-099E-B3A5-FE7C-AB9BF3A0C47E}"/>
          </ac:spMkLst>
        </pc:spChg>
        <pc:spChg chg="mod">
          <ac:chgData name="Lisa Davis" userId="75493596-42c3-455d-afbd-31d7b9df428b" providerId="ADAL" clId="{C38302AF-0C74-4DB4-8A71-4B9E6951417B}" dt="2023-02-10T16:00:03.873" v="353" actId="403"/>
          <ac:spMkLst>
            <pc:docMk/>
            <pc:sldMk cId="2129241744" sldId="261"/>
            <ac:spMk id="3" creationId="{298DDE39-EA55-BED9-EEC1-E34F488BB31C}"/>
          </ac:spMkLst>
        </pc:spChg>
      </pc:sldChg>
      <pc:sldChg chg="modSp add mod">
        <pc:chgData name="Lisa Davis" userId="75493596-42c3-455d-afbd-31d7b9df428b" providerId="ADAL" clId="{C38302AF-0C74-4DB4-8A71-4B9E6951417B}" dt="2023-02-10T16:04:17.789" v="384" actId="20577"/>
        <pc:sldMkLst>
          <pc:docMk/>
          <pc:sldMk cId="1542369643" sldId="262"/>
        </pc:sldMkLst>
        <pc:spChg chg="mod">
          <ac:chgData name="Lisa Davis" userId="75493596-42c3-455d-afbd-31d7b9df428b" providerId="ADAL" clId="{C38302AF-0C74-4DB4-8A71-4B9E6951417B}" dt="2023-02-10T16:03:43.937" v="381" actId="20577"/>
          <ac:spMkLst>
            <pc:docMk/>
            <pc:sldMk cId="1542369643" sldId="262"/>
            <ac:spMk id="2" creationId="{CAF4BD0D-099E-B3A5-FE7C-AB9BF3A0C47E}"/>
          </ac:spMkLst>
        </pc:spChg>
        <pc:spChg chg="mod">
          <ac:chgData name="Lisa Davis" userId="75493596-42c3-455d-afbd-31d7b9df428b" providerId="ADAL" clId="{C38302AF-0C74-4DB4-8A71-4B9E6951417B}" dt="2023-02-10T16:04:17.789" v="384" actId="20577"/>
          <ac:spMkLst>
            <pc:docMk/>
            <pc:sldMk cId="1542369643" sldId="262"/>
            <ac:spMk id="3" creationId="{298DDE39-EA55-BED9-EEC1-E34F488BB31C}"/>
          </ac:spMkLst>
        </pc:spChg>
      </pc:sldChg>
      <pc:sldChg chg="modSp add mod">
        <pc:chgData name="Lisa Davis" userId="75493596-42c3-455d-afbd-31d7b9df428b" providerId="ADAL" clId="{C38302AF-0C74-4DB4-8A71-4B9E6951417B}" dt="2023-02-10T16:10:43.981" v="650" actId="207"/>
        <pc:sldMkLst>
          <pc:docMk/>
          <pc:sldMk cId="857539265" sldId="263"/>
        </pc:sldMkLst>
        <pc:spChg chg="mod">
          <ac:chgData name="Lisa Davis" userId="75493596-42c3-455d-afbd-31d7b9df428b" providerId="ADAL" clId="{C38302AF-0C74-4DB4-8A71-4B9E6951417B}" dt="2023-02-10T16:04:31.361" v="398" actId="20577"/>
          <ac:spMkLst>
            <pc:docMk/>
            <pc:sldMk cId="857539265" sldId="263"/>
            <ac:spMk id="2" creationId="{CAF4BD0D-099E-B3A5-FE7C-AB9BF3A0C47E}"/>
          </ac:spMkLst>
        </pc:spChg>
        <pc:spChg chg="mod">
          <ac:chgData name="Lisa Davis" userId="75493596-42c3-455d-afbd-31d7b9df428b" providerId="ADAL" clId="{C38302AF-0C74-4DB4-8A71-4B9E6951417B}" dt="2023-02-10T16:10:43.981" v="650" actId="207"/>
          <ac:spMkLst>
            <pc:docMk/>
            <pc:sldMk cId="857539265" sldId="263"/>
            <ac:spMk id="3" creationId="{298DDE39-EA55-BED9-EEC1-E34F488BB31C}"/>
          </ac:spMkLst>
        </pc:spChg>
      </pc:sldChg>
      <pc:sldChg chg="modSp add mod">
        <pc:chgData name="Lisa Davis" userId="75493596-42c3-455d-afbd-31d7b9df428b" providerId="ADAL" clId="{C38302AF-0C74-4DB4-8A71-4B9E6951417B}" dt="2023-02-10T16:10:37.873" v="649" actId="207"/>
        <pc:sldMkLst>
          <pc:docMk/>
          <pc:sldMk cId="2589582387" sldId="264"/>
        </pc:sldMkLst>
        <pc:spChg chg="mod">
          <ac:chgData name="Lisa Davis" userId="75493596-42c3-455d-afbd-31d7b9df428b" providerId="ADAL" clId="{C38302AF-0C74-4DB4-8A71-4B9E6951417B}" dt="2023-02-10T16:06:01.162" v="435" actId="20577"/>
          <ac:spMkLst>
            <pc:docMk/>
            <pc:sldMk cId="2589582387" sldId="264"/>
            <ac:spMk id="2" creationId="{CAF4BD0D-099E-B3A5-FE7C-AB9BF3A0C47E}"/>
          </ac:spMkLst>
        </pc:spChg>
        <pc:spChg chg="mod">
          <ac:chgData name="Lisa Davis" userId="75493596-42c3-455d-afbd-31d7b9df428b" providerId="ADAL" clId="{C38302AF-0C74-4DB4-8A71-4B9E6951417B}" dt="2023-02-10T16:10:37.873" v="649" actId="207"/>
          <ac:spMkLst>
            <pc:docMk/>
            <pc:sldMk cId="2589582387" sldId="264"/>
            <ac:spMk id="3" creationId="{298DDE39-EA55-BED9-EEC1-E34F488BB31C}"/>
          </ac:spMkLst>
        </pc:spChg>
      </pc:sldChg>
      <pc:sldChg chg="modSp add mod">
        <pc:chgData name="Lisa Davis" userId="75493596-42c3-455d-afbd-31d7b9df428b" providerId="ADAL" clId="{C38302AF-0C74-4DB4-8A71-4B9E6951417B}" dt="2023-02-10T16:10:31.904" v="648" actId="207"/>
        <pc:sldMkLst>
          <pc:docMk/>
          <pc:sldMk cId="1261795956" sldId="265"/>
        </pc:sldMkLst>
        <pc:spChg chg="mod">
          <ac:chgData name="Lisa Davis" userId="75493596-42c3-455d-afbd-31d7b9df428b" providerId="ADAL" clId="{C38302AF-0C74-4DB4-8A71-4B9E6951417B}" dt="2023-02-10T16:06:50.780" v="469" actId="20577"/>
          <ac:spMkLst>
            <pc:docMk/>
            <pc:sldMk cId="1261795956" sldId="265"/>
            <ac:spMk id="2" creationId="{CAF4BD0D-099E-B3A5-FE7C-AB9BF3A0C47E}"/>
          </ac:spMkLst>
        </pc:spChg>
        <pc:spChg chg="mod">
          <ac:chgData name="Lisa Davis" userId="75493596-42c3-455d-afbd-31d7b9df428b" providerId="ADAL" clId="{C38302AF-0C74-4DB4-8A71-4B9E6951417B}" dt="2023-02-10T16:10:31.904" v="648" actId="207"/>
          <ac:spMkLst>
            <pc:docMk/>
            <pc:sldMk cId="1261795956" sldId="265"/>
            <ac:spMk id="3" creationId="{298DDE39-EA55-BED9-EEC1-E34F488BB31C}"/>
          </ac:spMkLst>
        </pc:spChg>
      </pc:sldChg>
      <pc:sldChg chg="modSp add mod">
        <pc:chgData name="Lisa Davis" userId="75493596-42c3-455d-afbd-31d7b9df428b" providerId="ADAL" clId="{C38302AF-0C74-4DB4-8A71-4B9E6951417B}" dt="2023-02-10T16:10:26.696" v="647" actId="207"/>
        <pc:sldMkLst>
          <pc:docMk/>
          <pc:sldMk cId="1425604323" sldId="266"/>
        </pc:sldMkLst>
        <pc:spChg chg="mod">
          <ac:chgData name="Lisa Davis" userId="75493596-42c3-455d-afbd-31d7b9df428b" providerId="ADAL" clId="{C38302AF-0C74-4DB4-8A71-4B9E6951417B}" dt="2023-02-10T16:08:17.842" v="508" actId="20577"/>
          <ac:spMkLst>
            <pc:docMk/>
            <pc:sldMk cId="1425604323" sldId="266"/>
            <ac:spMk id="2" creationId="{CAF4BD0D-099E-B3A5-FE7C-AB9BF3A0C47E}"/>
          </ac:spMkLst>
        </pc:spChg>
        <pc:spChg chg="mod">
          <ac:chgData name="Lisa Davis" userId="75493596-42c3-455d-afbd-31d7b9df428b" providerId="ADAL" clId="{C38302AF-0C74-4DB4-8A71-4B9E6951417B}" dt="2023-02-10T16:10:26.696" v="647" actId="207"/>
          <ac:spMkLst>
            <pc:docMk/>
            <pc:sldMk cId="1425604323" sldId="266"/>
            <ac:spMk id="3" creationId="{298DDE39-EA55-BED9-EEC1-E34F488BB31C}"/>
          </ac:spMkLst>
        </pc:spChg>
      </pc:sldChg>
      <pc:sldChg chg="addSp delSp modSp add mod ord">
        <pc:chgData name="Lisa Davis" userId="75493596-42c3-455d-afbd-31d7b9df428b" providerId="ADAL" clId="{C38302AF-0C74-4DB4-8A71-4B9E6951417B}" dt="2023-02-10T16:12:41.250" v="667"/>
        <pc:sldMkLst>
          <pc:docMk/>
          <pc:sldMk cId="30537826" sldId="267"/>
        </pc:sldMkLst>
        <pc:spChg chg="mod">
          <ac:chgData name="Lisa Davis" userId="75493596-42c3-455d-afbd-31d7b9df428b" providerId="ADAL" clId="{C38302AF-0C74-4DB4-8A71-4B9E6951417B}" dt="2023-02-10T16:10:16.652" v="646" actId="20577"/>
          <ac:spMkLst>
            <pc:docMk/>
            <pc:sldMk cId="30537826" sldId="267"/>
            <ac:spMk id="2" creationId="{CAF4BD0D-099E-B3A5-FE7C-AB9BF3A0C47E}"/>
          </ac:spMkLst>
        </pc:spChg>
        <pc:spChg chg="mod">
          <ac:chgData name="Lisa Davis" userId="75493596-42c3-455d-afbd-31d7b9df428b" providerId="ADAL" clId="{C38302AF-0C74-4DB4-8A71-4B9E6951417B}" dt="2023-02-10T16:12:26.107" v="664" actId="1076"/>
          <ac:spMkLst>
            <pc:docMk/>
            <pc:sldMk cId="30537826" sldId="267"/>
            <ac:spMk id="3" creationId="{298DDE39-EA55-BED9-EEC1-E34F488BB31C}"/>
          </ac:spMkLst>
        </pc:spChg>
        <pc:spChg chg="add del">
          <ac:chgData name="Lisa Davis" userId="75493596-42c3-455d-afbd-31d7b9df428b" providerId="ADAL" clId="{C38302AF-0C74-4DB4-8A71-4B9E6951417B}" dt="2023-02-10T16:11:49.156" v="656" actId="22"/>
          <ac:spMkLst>
            <pc:docMk/>
            <pc:sldMk cId="30537826" sldId="267"/>
            <ac:spMk id="5" creationId="{A100D375-0064-D326-EEB5-3C4FC75A723E}"/>
          </ac:spMkLst>
        </pc:spChg>
        <pc:picChg chg="add mod">
          <ac:chgData name="Lisa Davis" userId="75493596-42c3-455d-afbd-31d7b9df428b" providerId="ADAL" clId="{C38302AF-0C74-4DB4-8A71-4B9E6951417B}" dt="2023-02-10T16:12:31.284" v="665" actId="1076"/>
          <ac:picMkLst>
            <pc:docMk/>
            <pc:sldMk cId="30537826" sldId="267"/>
            <ac:picMk id="7" creationId="{6650AD82-352A-FCEB-18C4-6EF1C0A0E4EA}"/>
          </ac:picMkLst>
        </pc:picChg>
      </pc:sldChg>
      <pc:sldChg chg="addSp delSp new del mod">
        <pc:chgData name="Lisa Davis" userId="75493596-42c3-455d-afbd-31d7b9df428b" providerId="ADAL" clId="{C38302AF-0C74-4DB4-8A71-4B9E6951417B}" dt="2023-02-10T16:09:03.801" v="512" actId="680"/>
        <pc:sldMkLst>
          <pc:docMk/>
          <pc:sldMk cId="4243274447" sldId="267"/>
        </pc:sldMkLst>
        <pc:spChg chg="add del">
          <ac:chgData name="Lisa Davis" userId="75493596-42c3-455d-afbd-31d7b9df428b" providerId="ADAL" clId="{C38302AF-0C74-4DB4-8A71-4B9E6951417B}" dt="2023-02-10T16:09:03.306" v="511" actId="478"/>
          <ac:spMkLst>
            <pc:docMk/>
            <pc:sldMk cId="4243274447" sldId="267"/>
            <ac:spMk id="2" creationId="{565769A2-F18E-23DB-E8F6-DAEF998F8DEF}"/>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36C4D-AD3A-5391-EA5F-B7EC329D30E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30F04AE-8E13-8EA2-E448-F0ACF60D9A2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AC2C597-DCD0-088B-F707-91CB8758A28E}"/>
              </a:ext>
            </a:extLst>
          </p:cNvPr>
          <p:cNvSpPr>
            <a:spLocks noGrp="1"/>
          </p:cNvSpPr>
          <p:nvPr>
            <p:ph type="dt" sz="half" idx="10"/>
          </p:nvPr>
        </p:nvSpPr>
        <p:spPr/>
        <p:txBody>
          <a:bodyPr/>
          <a:lstStyle/>
          <a:p>
            <a:fld id="{96320724-9596-4CBD-93B7-C86C643D2791}" type="datetimeFigureOut">
              <a:rPr lang="en-US" smtClean="0"/>
              <a:t>2/10/2023</a:t>
            </a:fld>
            <a:endParaRPr lang="en-US"/>
          </a:p>
        </p:txBody>
      </p:sp>
      <p:sp>
        <p:nvSpPr>
          <p:cNvPr id="5" name="Footer Placeholder 4">
            <a:extLst>
              <a:ext uri="{FF2B5EF4-FFF2-40B4-BE49-F238E27FC236}">
                <a16:creationId xmlns:a16="http://schemas.microsoft.com/office/drawing/2014/main" id="{4E11E7CD-3323-850C-686E-D6D7883268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3A33BE-7B8F-0052-E639-9DC4333E477A}"/>
              </a:ext>
            </a:extLst>
          </p:cNvPr>
          <p:cNvSpPr>
            <a:spLocks noGrp="1"/>
          </p:cNvSpPr>
          <p:nvPr>
            <p:ph type="sldNum" sz="quarter" idx="12"/>
          </p:nvPr>
        </p:nvSpPr>
        <p:spPr/>
        <p:txBody>
          <a:bodyPr/>
          <a:lstStyle/>
          <a:p>
            <a:fld id="{AFD04C1F-DD94-4757-B8C2-EF6DFA2EB482}" type="slidenum">
              <a:rPr lang="en-US" smtClean="0"/>
              <a:t>‹#›</a:t>
            </a:fld>
            <a:endParaRPr lang="en-US"/>
          </a:p>
        </p:txBody>
      </p:sp>
    </p:spTree>
    <p:extLst>
      <p:ext uri="{BB962C8B-B14F-4D97-AF65-F5344CB8AC3E}">
        <p14:creationId xmlns:p14="http://schemas.microsoft.com/office/powerpoint/2010/main" val="3557907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7DA6C-E393-6356-5582-AF7BFA4FDB6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F8CEFE8-D114-C064-1F9F-425FBA066BD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86FE65-87AF-4717-927B-536255F2833C}"/>
              </a:ext>
            </a:extLst>
          </p:cNvPr>
          <p:cNvSpPr>
            <a:spLocks noGrp="1"/>
          </p:cNvSpPr>
          <p:nvPr>
            <p:ph type="dt" sz="half" idx="10"/>
          </p:nvPr>
        </p:nvSpPr>
        <p:spPr/>
        <p:txBody>
          <a:bodyPr/>
          <a:lstStyle/>
          <a:p>
            <a:fld id="{96320724-9596-4CBD-93B7-C86C643D2791}" type="datetimeFigureOut">
              <a:rPr lang="en-US" smtClean="0"/>
              <a:t>2/10/2023</a:t>
            </a:fld>
            <a:endParaRPr lang="en-US"/>
          </a:p>
        </p:txBody>
      </p:sp>
      <p:sp>
        <p:nvSpPr>
          <p:cNvPr id="5" name="Footer Placeholder 4">
            <a:extLst>
              <a:ext uri="{FF2B5EF4-FFF2-40B4-BE49-F238E27FC236}">
                <a16:creationId xmlns:a16="http://schemas.microsoft.com/office/drawing/2014/main" id="{530AA6EE-9461-EB46-0724-98628F5BD1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76D507-EB94-6CF0-99F7-314987B38E2D}"/>
              </a:ext>
            </a:extLst>
          </p:cNvPr>
          <p:cNvSpPr>
            <a:spLocks noGrp="1"/>
          </p:cNvSpPr>
          <p:nvPr>
            <p:ph type="sldNum" sz="quarter" idx="12"/>
          </p:nvPr>
        </p:nvSpPr>
        <p:spPr/>
        <p:txBody>
          <a:bodyPr/>
          <a:lstStyle/>
          <a:p>
            <a:fld id="{AFD04C1F-DD94-4757-B8C2-EF6DFA2EB482}" type="slidenum">
              <a:rPr lang="en-US" smtClean="0"/>
              <a:t>‹#›</a:t>
            </a:fld>
            <a:endParaRPr lang="en-US"/>
          </a:p>
        </p:txBody>
      </p:sp>
    </p:spTree>
    <p:extLst>
      <p:ext uri="{BB962C8B-B14F-4D97-AF65-F5344CB8AC3E}">
        <p14:creationId xmlns:p14="http://schemas.microsoft.com/office/powerpoint/2010/main" val="826145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7E1ADAF-5A12-9A64-1AD0-042AAEAC717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91B0FA9-E5BB-1943-780B-0122D7A9D93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BB09FB-C16D-2EB6-8279-72B618477B5C}"/>
              </a:ext>
            </a:extLst>
          </p:cNvPr>
          <p:cNvSpPr>
            <a:spLocks noGrp="1"/>
          </p:cNvSpPr>
          <p:nvPr>
            <p:ph type="dt" sz="half" idx="10"/>
          </p:nvPr>
        </p:nvSpPr>
        <p:spPr/>
        <p:txBody>
          <a:bodyPr/>
          <a:lstStyle/>
          <a:p>
            <a:fld id="{96320724-9596-4CBD-93B7-C86C643D2791}" type="datetimeFigureOut">
              <a:rPr lang="en-US" smtClean="0"/>
              <a:t>2/10/2023</a:t>
            </a:fld>
            <a:endParaRPr lang="en-US"/>
          </a:p>
        </p:txBody>
      </p:sp>
      <p:sp>
        <p:nvSpPr>
          <p:cNvPr id="5" name="Footer Placeholder 4">
            <a:extLst>
              <a:ext uri="{FF2B5EF4-FFF2-40B4-BE49-F238E27FC236}">
                <a16:creationId xmlns:a16="http://schemas.microsoft.com/office/drawing/2014/main" id="{6BD81DBF-83E3-E3D2-E4BD-3221637BA4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CD7C3B-3168-2A49-7A6B-8A73B542FC3C}"/>
              </a:ext>
            </a:extLst>
          </p:cNvPr>
          <p:cNvSpPr>
            <a:spLocks noGrp="1"/>
          </p:cNvSpPr>
          <p:nvPr>
            <p:ph type="sldNum" sz="quarter" idx="12"/>
          </p:nvPr>
        </p:nvSpPr>
        <p:spPr/>
        <p:txBody>
          <a:bodyPr/>
          <a:lstStyle/>
          <a:p>
            <a:fld id="{AFD04C1F-DD94-4757-B8C2-EF6DFA2EB482}" type="slidenum">
              <a:rPr lang="en-US" smtClean="0"/>
              <a:t>‹#›</a:t>
            </a:fld>
            <a:endParaRPr lang="en-US"/>
          </a:p>
        </p:txBody>
      </p:sp>
    </p:spTree>
    <p:extLst>
      <p:ext uri="{BB962C8B-B14F-4D97-AF65-F5344CB8AC3E}">
        <p14:creationId xmlns:p14="http://schemas.microsoft.com/office/powerpoint/2010/main" val="6767217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AB615-58E0-7BCE-9E1C-EF015849CB4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3FB051-69C3-81A8-338A-9ABC670B3DA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0A1132-5CE4-AAD1-C634-C74DEED85A0B}"/>
              </a:ext>
            </a:extLst>
          </p:cNvPr>
          <p:cNvSpPr>
            <a:spLocks noGrp="1"/>
          </p:cNvSpPr>
          <p:nvPr>
            <p:ph type="dt" sz="half" idx="10"/>
          </p:nvPr>
        </p:nvSpPr>
        <p:spPr/>
        <p:txBody>
          <a:bodyPr/>
          <a:lstStyle/>
          <a:p>
            <a:fld id="{96320724-9596-4CBD-93B7-C86C643D2791}" type="datetimeFigureOut">
              <a:rPr lang="en-US" smtClean="0"/>
              <a:t>2/10/2023</a:t>
            </a:fld>
            <a:endParaRPr lang="en-US"/>
          </a:p>
        </p:txBody>
      </p:sp>
      <p:sp>
        <p:nvSpPr>
          <p:cNvPr id="5" name="Footer Placeholder 4">
            <a:extLst>
              <a:ext uri="{FF2B5EF4-FFF2-40B4-BE49-F238E27FC236}">
                <a16:creationId xmlns:a16="http://schemas.microsoft.com/office/drawing/2014/main" id="{E0C3211F-32D8-66E8-B073-5DEE7C6ACD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DD5241-523E-642B-B63D-933ED1150E53}"/>
              </a:ext>
            </a:extLst>
          </p:cNvPr>
          <p:cNvSpPr>
            <a:spLocks noGrp="1"/>
          </p:cNvSpPr>
          <p:nvPr>
            <p:ph type="sldNum" sz="quarter" idx="12"/>
          </p:nvPr>
        </p:nvSpPr>
        <p:spPr/>
        <p:txBody>
          <a:bodyPr/>
          <a:lstStyle/>
          <a:p>
            <a:fld id="{AFD04C1F-DD94-4757-B8C2-EF6DFA2EB482}" type="slidenum">
              <a:rPr lang="en-US" smtClean="0"/>
              <a:t>‹#›</a:t>
            </a:fld>
            <a:endParaRPr lang="en-US"/>
          </a:p>
        </p:txBody>
      </p:sp>
    </p:spTree>
    <p:extLst>
      <p:ext uri="{BB962C8B-B14F-4D97-AF65-F5344CB8AC3E}">
        <p14:creationId xmlns:p14="http://schemas.microsoft.com/office/powerpoint/2010/main" val="1371428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7D110-25F6-070C-AC68-19AEEF86649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EC7CF75-B2A9-7CE3-1E11-3BCCB0558AC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D70B729-B8B9-CADE-9AAD-653E97868E0B}"/>
              </a:ext>
            </a:extLst>
          </p:cNvPr>
          <p:cNvSpPr>
            <a:spLocks noGrp="1"/>
          </p:cNvSpPr>
          <p:nvPr>
            <p:ph type="dt" sz="half" idx="10"/>
          </p:nvPr>
        </p:nvSpPr>
        <p:spPr/>
        <p:txBody>
          <a:bodyPr/>
          <a:lstStyle/>
          <a:p>
            <a:fld id="{96320724-9596-4CBD-93B7-C86C643D2791}" type="datetimeFigureOut">
              <a:rPr lang="en-US" smtClean="0"/>
              <a:t>2/10/2023</a:t>
            </a:fld>
            <a:endParaRPr lang="en-US"/>
          </a:p>
        </p:txBody>
      </p:sp>
      <p:sp>
        <p:nvSpPr>
          <p:cNvPr id="5" name="Footer Placeholder 4">
            <a:extLst>
              <a:ext uri="{FF2B5EF4-FFF2-40B4-BE49-F238E27FC236}">
                <a16:creationId xmlns:a16="http://schemas.microsoft.com/office/drawing/2014/main" id="{E601EF65-EB9A-770F-65F2-10F1F34963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D0B053-C5FB-2ABA-525F-78B368E2DA9C}"/>
              </a:ext>
            </a:extLst>
          </p:cNvPr>
          <p:cNvSpPr>
            <a:spLocks noGrp="1"/>
          </p:cNvSpPr>
          <p:nvPr>
            <p:ph type="sldNum" sz="quarter" idx="12"/>
          </p:nvPr>
        </p:nvSpPr>
        <p:spPr/>
        <p:txBody>
          <a:bodyPr/>
          <a:lstStyle/>
          <a:p>
            <a:fld id="{AFD04C1F-DD94-4757-B8C2-EF6DFA2EB482}" type="slidenum">
              <a:rPr lang="en-US" smtClean="0"/>
              <a:t>‹#›</a:t>
            </a:fld>
            <a:endParaRPr lang="en-US"/>
          </a:p>
        </p:txBody>
      </p:sp>
    </p:spTree>
    <p:extLst>
      <p:ext uri="{BB962C8B-B14F-4D97-AF65-F5344CB8AC3E}">
        <p14:creationId xmlns:p14="http://schemas.microsoft.com/office/powerpoint/2010/main" val="1244521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CF06F-C838-30D8-E7BB-A7B9BC30DFD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CF79DC1-EBF4-5516-AFAB-3C417ED417A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8FC4DEC-1897-8F6A-9D69-A40AEDC22BD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F0E7678-D298-65FB-2450-CCE4624E6483}"/>
              </a:ext>
            </a:extLst>
          </p:cNvPr>
          <p:cNvSpPr>
            <a:spLocks noGrp="1"/>
          </p:cNvSpPr>
          <p:nvPr>
            <p:ph type="dt" sz="half" idx="10"/>
          </p:nvPr>
        </p:nvSpPr>
        <p:spPr/>
        <p:txBody>
          <a:bodyPr/>
          <a:lstStyle/>
          <a:p>
            <a:fld id="{96320724-9596-4CBD-93B7-C86C643D2791}" type="datetimeFigureOut">
              <a:rPr lang="en-US" smtClean="0"/>
              <a:t>2/10/2023</a:t>
            </a:fld>
            <a:endParaRPr lang="en-US"/>
          </a:p>
        </p:txBody>
      </p:sp>
      <p:sp>
        <p:nvSpPr>
          <p:cNvPr id="6" name="Footer Placeholder 5">
            <a:extLst>
              <a:ext uri="{FF2B5EF4-FFF2-40B4-BE49-F238E27FC236}">
                <a16:creationId xmlns:a16="http://schemas.microsoft.com/office/drawing/2014/main" id="{0358778E-CA4B-FEE0-01AC-FE07BCD2E7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B24628-EE21-1CB3-F543-A31AA36FA995}"/>
              </a:ext>
            </a:extLst>
          </p:cNvPr>
          <p:cNvSpPr>
            <a:spLocks noGrp="1"/>
          </p:cNvSpPr>
          <p:nvPr>
            <p:ph type="sldNum" sz="quarter" idx="12"/>
          </p:nvPr>
        </p:nvSpPr>
        <p:spPr/>
        <p:txBody>
          <a:bodyPr/>
          <a:lstStyle/>
          <a:p>
            <a:fld id="{AFD04C1F-DD94-4757-B8C2-EF6DFA2EB482}" type="slidenum">
              <a:rPr lang="en-US" smtClean="0"/>
              <a:t>‹#›</a:t>
            </a:fld>
            <a:endParaRPr lang="en-US"/>
          </a:p>
        </p:txBody>
      </p:sp>
    </p:spTree>
    <p:extLst>
      <p:ext uri="{BB962C8B-B14F-4D97-AF65-F5344CB8AC3E}">
        <p14:creationId xmlns:p14="http://schemas.microsoft.com/office/powerpoint/2010/main" val="7649026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B9DA4-EAB9-CF44-579C-6C124672984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4FC8758-56B6-C32D-DC91-9BE45475E27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0FF4C75-43E6-45F3-BB7A-630D5A45FDB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B325A59-0B87-6277-F017-1E3BCADEA31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44A2E02-4C65-734D-7BFC-780064C5F9A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297E33E-20E5-8D96-2598-7A5428B395AB}"/>
              </a:ext>
            </a:extLst>
          </p:cNvPr>
          <p:cNvSpPr>
            <a:spLocks noGrp="1"/>
          </p:cNvSpPr>
          <p:nvPr>
            <p:ph type="dt" sz="half" idx="10"/>
          </p:nvPr>
        </p:nvSpPr>
        <p:spPr/>
        <p:txBody>
          <a:bodyPr/>
          <a:lstStyle/>
          <a:p>
            <a:fld id="{96320724-9596-4CBD-93B7-C86C643D2791}" type="datetimeFigureOut">
              <a:rPr lang="en-US" smtClean="0"/>
              <a:t>2/10/2023</a:t>
            </a:fld>
            <a:endParaRPr lang="en-US"/>
          </a:p>
        </p:txBody>
      </p:sp>
      <p:sp>
        <p:nvSpPr>
          <p:cNvPr id="8" name="Footer Placeholder 7">
            <a:extLst>
              <a:ext uri="{FF2B5EF4-FFF2-40B4-BE49-F238E27FC236}">
                <a16:creationId xmlns:a16="http://schemas.microsoft.com/office/drawing/2014/main" id="{40B7F9CD-6BB6-9558-DD05-0E49A7E14B8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290C944-97D1-7B15-6223-943B9CDE41E9}"/>
              </a:ext>
            </a:extLst>
          </p:cNvPr>
          <p:cNvSpPr>
            <a:spLocks noGrp="1"/>
          </p:cNvSpPr>
          <p:nvPr>
            <p:ph type="sldNum" sz="quarter" idx="12"/>
          </p:nvPr>
        </p:nvSpPr>
        <p:spPr/>
        <p:txBody>
          <a:bodyPr/>
          <a:lstStyle/>
          <a:p>
            <a:fld id="{AFD04C1F-DD94-4757-B8C2-EF6DFA2EB482}" type="slidenum">
              <a:rPr lang="en-US" smtClean="0"/>
              <a:t>‹#›</a:t>
            </a:fld>
            <a:endParaRPr lang="en-US"/>
          </a:p>
        </p:txBody>
      </p:sp>
    </p:spTree>
    <p:extLst>
      <p:ext uri="{BB962C8B-B14F-4D97-AF65-F5344CB8AC3E}">
        <p14:creationId xmlns:p14="http://schemas.microsoft.com/office/powerpoint/2010/main" val="472636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9C23D-9D6B-AE7A-A320-09C1601504A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030E333-3522-6CBE-0CAA-AA3F54652F43}"/>
              </a:ext>
            </a:extLst>
          </p:cNvPr>
          <p:cNvSpPr>
            <a:spLocks noGrp="1"/>
          </p:cNvSpPr>
          <p:nvPr>
            <p:ph type="dt" sz="half" idx="10"/>
          </p:nvPr>
        </p:nvSpPr>
        <p:spPr/>
        <p:txBody>
          <a:bodyPr/>
          <a:lstStyle/>
          <a:p>
            <a:fld id="{96320724-9596-4CBD-93B7-C86C643D2791}" type="datetimeFigureOut">
              <a:rPr lang="en-US" smtClean="0"/>
              <a:t>2/10/2023</a:t>
            </a:fld>
            <a:endParaRPr lang="en-US"/>
          </a:p>
        </p:txBody>
      </p:sp>
      <p:sp>
        <p:nvSpPr>
          <p:cNvPr id="4" name="Footer Placeholder 3">
            <a:extLst>
              <a:ext uri="{FF2B5EF4-FFF2-40B4-BE49-F238E27FC236}">
                <a16:creationId xmlns:a16="http://schemas.microsoft.com/office/drawing/2014/main" id="{F8F12D59-290C-C8DA-1E81-F06F2740D6D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CDDD5A1-648E-2D94-D16C-6B14D5CB5EF3}"/>
              </a:ext>
            </a:extLst>
          </p:cNvPr>
          <p:cNvSpPr>
            <a:spLocks noGrp="1"/>
          </p:cNvSpPr>
          <p:nvPr>
            <p:ph type="sldNum" sz="quarter" idx="12"/>
          </p:nvPr>
        </p:nvSpPr>
        <p:spPr/>
        <p:txBody>
          <a:bodyPr/>
          <a:lstStyle/>
          <a:p>
            <a:fld id="{AFD04C1F-DD94-4757-B8C2-EF6DFA2EB482}" type="slidenum">
              <a:rPr lang="en-US" smtClean="0"/>
              <a:t>‹#›</a:t>
            </a:fld>
            <a:endParaRPr lang="en-US"/>
          </a:p>
        </p:txBody>
      </p:sp>
    </p:spTree>
    <p:extLst>
      <p:ext uri="{BB962C8B-B14F-4D97-AF65-F5344CB8AC3E}">
        <p14:creationId xmlns:p14="http://schemas.microsoft.com/office/powerpoint/2010/main" val="14542074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BBB4752-9CF8-8ED7-39F4-CEBEF5EB17F7}"/>
              </a:ext>
            </a:extLst>
          </p:cNvPr>
          <p:cNvSpPr>
            <a:spLocks noGrp="1"/>
          </p:cNvSpPr>
          <p:nvPr>
            <p:ph type="dt" sz="half" idx="10"/>
          </p:nvPr>
        </p:nvSpPr>
        <p:spPr/>
        <p:txBody>
          <a:bodyPr/>
          <a:lstStyle/>
          <a:p>
            <a:fld id="{96320724-9596-4CBD-93B7-C86C643D2791}" type="datetimeFigureOut">
              <a:rPr lang="en-US" smtClean="0"/>
              <a:t>2/10/2023</a:t>
            </a:fld>
            <a:endParaRPr lang="en-US"/>
          </a:p>
        </p:txBody>
      </p:sp>
      <p:sp>
        <p:nvSpPr>
          <p:cNvPr id="3" name="Footer Placeholder 2">
            <a:extLst>
              <a:ext uri="{FF2B5EF4-FFF2-40B4-BE49-F238E27FC236}">
                <a16:creationId xmlns:a16="http://schemas.microsoft.com/office/drawing/2014/main" id="{A5AC0685-4809-08B2-10C7-FBAD5433C68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4607D72-A03A-8591-3E76-8D2CA1DC7EBC}"/>
              </a:ext>
            </a:extLst>
          </p:cNvPr>
          <p:cNvSpPr>
            <a:spLocks noGrp="1"/>
          </p:cNvSpPr>
          <p:nvPr>
            <p:ph type="sldNum" sz="quarter" idx="12"/>
          </p:nvPr>
        </p:nvSpPr>
        <p:spPr/>
        <p:txBody>
          <a:bodyPr/>
          <a:lstStyle/>
          <a:p>
            <a:fld id="{AFD04C1F-DD94-4757-B8C2-EF6DFA2EB482}" type="slidenum">
              <a:rPr lang="en-US" smtClean="0"/>
              <a:t>‹#›</a:t>
            </a:fld>
            <a:endParaRPr lang="en-US"/>
          </a:p>
        </p:txBody>
      </p:sp>
    </p:spTree>
    <p:extLst>
      <p:ext uri="{BB962C8B-B14F-4D97-AF65-F5344CB8AC3E}">
        <p14:creationId xmlns:p14="http://schemas.microsoft.com/office/powerpoint/2010/main" val="6971574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3F427-685A-2878-6790-CA171B08107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6C643B7-5F42-208D-D703-CBFC2BDE964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4FDA72D-8A05-22B8-2A8E-37B9AEF630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E7D63D-8FE3-ACFC-0B54-A695E9019A41}"/>
              </a:ext>
            </a:extLst>
          </p:cNvPr>
          <p:cNvSpPr>
            <a:spLocks noGrp="1"/>
          </p:cNvSpPr>
          <p:nvPr>
            <p:ph type="dt" sz="half" idx="10"/>
          </p:nvPr>
        </p:nvSpPr>
        <p:spPr/>
        <p:txBody>
          <a:bodyPr/>
          <a:lstStyle/>
          <a:p>
            <a:fld id="{96320724-9596-4CBD-93B7-C86C643D2791}" type="datetimeFigureOut">
              <a:rPr lang="en-US" smtClean="0"/>
              <a:t>2/10/2023</a:t>
            </a:fld>
            <a:endParaRPr lang="en-US"/>
          </a:p>
        </p:txBody>
      </p:sp>
      <p:sp>
        <p:nvSpPr>
          <p:cNvPr id="6" name="Footer Placeholder 5">
            <a:extLst>
              <a:ext uri="{FF2B5EF4-FFF2-40B4-BE49-F238E27FC236}">
                <a16:creationId xmlns:a16="http://schemas.microsoft.com/office/drawing/2014/main" id="{A46899A4-05B7-931E-B3E0-9767D50BEA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DE39FFF-75A4-F5F0-328B-7690F0CBD835}"/>
              </a:ext>
            </a:extLst>
          </p:cNvPr>
          <p:cNvSpPr>
            <a:spLocks noGrp="1"/>
          </p:cNvSpPr>
          <p:nvPr>
            <p:ph type="sldNum" sz="quarter" idx="12"/>
          </p:nvPr>
        </p:nvSpPr>
        <p:spPr/>
        <p:txBody>
          <a:bodyPr/>
          <a:lstStyle/>
          <a:p>
            <a:fld id="{AFD04C1F-DD94-4757-B8C2-EF6DFA2EB482}" type="slidenum">
              <a:rPr lang="en-US" smtClean="0"/>
              <a:t>‹#›</a:t>
            </a:fld>
            <a:endParaRPr lang="en-US"/>
          </a:p>
        </p:txBody>
      </p:sp>
    </p:spTree>
    <p:extLst>
      <p:ext uri="{BB962C8B-B14F-4D97-AF65-F5344CB8AC3E}">
        <p14:creationId xmlns:p14="http://schemas.microsoft.com/office/powerpoint/2010/main" val="8066646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D4F70-32ED-E9E5-C3AA-FB5C8E1CF7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CC0C7F3-0376-AEE5-D25B-4ED791D8D7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EB6AD2D-6665-AA78-D54F-8758CD1ACB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02327ED-9CE5-0DE7-E9B1-D744D7C6BD5F}"/>
              </a:ext>
            </a:extLst>
          </p:cNvPr>
          <p:cNvSpPr>
            <a:spLocks noGrp="1"/>
          </p:cNvSpPr>
          <p:nvPr>
            <p:ph type="dt" sz="half" idx="10"/>
          </p:nvPr>
        </p:nvSpPr>
        <p:spPr/>
        <p:txBody>
          <a:bodyPr/>
          <a:lstStyle/>
          <a:p>
            <a:fld id="{96320724-9596-4CBD-93B7-C86C643D2791}" type="datetimeFigureOut">
              <a:rPr lang="en-US" smtClean="0"/>
              <a:t>2/10/2023</a:t>
            </a:fld>
            <a:endParaRPr lang="en-US"/>
          </a:p>
        </p:txBody>
      </p:sp>
      <p:sp>
        <p:nvSpPr>
          <p:cNvPr id="6" name="Footer Placeholder 5">
            <a:extLst>
              <a:ext uri="{FF2B5EF4-FFF2-40B4-BE49-F238E27FC236}">
                <a16:creationId xmlns:a16="http://schemas.microsoft.com/office/drawing/2014/main" id="{984F6D73-8EC4-004F-AD02-23593BC8F5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0BE8CCE-AA2F-770A-AA20-C722137A2BA0}"/>
              </a:ext>
            </a:extLst>
          </p:cNvPr>
          <p:cNvSpPr>
            <a:spLocks noGrp="1"/>
          </p:cNvSpPr>
          <p:nvPr>
            <p:ph type="sldNum" sz="quarter" idx="12"/>
          </p:nvPr>
        </p:nvSpPr>
        <p:spPr/>
        <p:txBody>
          <a:bodyPr/>
          <a:lstStyle/>
          <a:p>
            <a:fld id="{AFD04C1F-DD94-4757-B8C2-EF6DFA2EB482}" type="slidenum">
              <a:rPr lang="en-US" smtClean="0"/>
              <a:t>‹#›</a:t>
            </a:fld>
            <a:endParaRPr lang="en-US"/>
          </a:p>
        </p:txBody>
      </p:sp>
    </p:spTree>
    <p:extLst>
      <p:ext uri="{BB962C8B-B14F-4D97-AF65-F5344CB8AC3E}">
        <p14:creationId xmlns:p14="http://schemas.microsoft.com/office/powerpoint/2010/main" val="20958975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0FEC0AA-0FDF-9F43-F2E9-5D66E3B7E5B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59F415E-D4FE-A06D-70C3-7FDABA84944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CD1E88-15C4-15E1-25CB-DEF40D38D92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320724-9596-4CBD-93B7-C86C643D2791}" type="datetimeFigureOut">
              <a:rPr lang="en-US" smtClean="0"/>
              <a:t>2/10/2023</a:t>
            </a:fld>
            <a:endParaRPr lang="en-US"/>
          </a:p>
        </p:txBody>
      </p:sp>
      <p:sp>
        <p:nvSpPr>
          <p:cNvPr id="5" name="Footer Placeholder 4">
            <a:extLst>
              <a:ext uri="{FF2B5EF4-FFF2-40B4-BE49-F238E27FC236}">
                <a16:creationId xmlns:a16="http://schemas.microsoft.com/office/drawing/2014/main" id="{CCC4D991-60B8-CD36-81C8-D23228F2469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CDB4F4B-E42F-2BE4-37FE-53AF6D2B64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D04C1F-DD94-4757-B8C2-EF6DFA2EB482}" type="slidenum">
              <a:rPr lang="en-US" smtClean="0"/>
              <a:t>‹#›</a:t>
            </a:fld>
            <a:endParaRPr lang="en-US"/>
          </a:p>
        </p:txBody>
      </p:sp>
    </p:spTree>
    <p:extLst>
      <p:ext uri="{BB962C8B-B14F-4D97-AF65-F5344CB8AC3E}">
        <p14:creationId xmlns:p14="http://schemas.microsoft.com/office/powerpoint/2010/main" val="7502540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s://www.uaex.uada.edu/leadar/"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D3F149F-33A4-6003-E812-A8C2A0D5A798}"/>
              </a:ext>
            </a:extLst>
          </p:cNvPr>
          <p:cNvSpPr>
            <a:spLocks noGrp="1"/>
          </p:cNvSpPr>
          <p:nvPr>
            <p:ph type="subTitle" idx="1"/>
          </p:nvPr>
        </p:nvSpPr>
        <p:spPr>
          <a:xfrm>
            <a:off x="1785257" y="5956182"/>
            <a:ext cx="9144000" cy="635895"/>
          </a:xfrm>
        </p:spPr>
        <p:txBody>
          <a:bodyPr>
            <a:normAutofit/>
          </a:bodyPr>
          <a:lstStyle/>
          <a:p>
            <a:r>
              <a:rPr lang="en-US" sz="3200" b="1" dirty="0"/>
              <a:t>Arkansas’s premier leadership development program</a:t>
            </a:r>
          </a:p>
        </p:txBody>
      </p:sp>
      <p:pic>
        <p:nvPicPr>
          <p:cNvPr id="5" name="Picture 4" descr="Text&#10;&#10;Description automatically generated">
            <a:extLst>
              <a:ext uri="{FF2B5EF4-FFF2-40B4-BE49-F238E27FC236}">
                <a16:creationId xmlns:a16="http://schemas.microsoft.com/office/drawing/2014/main" id="{50F30142-F106-AE2B-78D2-82DB2A8A21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26564" y="1138510"/>
            <a:ext cx="4554316" cy="4706127"/>
          </a:xfrm>
          <a:prstGeom prst="rect">
            <a:avLst/>
          </a:prstGeom>
        </p:spPr>
      </p:pic>
      <p:sp>
        <p:nvSpPr>
          <p:cNvPr id="7" name="TextBox 6">
            <a:extLst>
              <a:ext uri="{FF2B5EF4-FFF2-40B4-BE49-F238E27FC236}">
                <a16:creationId xmlns:a16="http://schemas.microsoft.com/office/drawing/2014/main" id="{DFA3B4EE-E3A3-D5D4-AD4E-11D4A64FEBB3}"/>
              </a:ext>
            </a:extLst>
          </p:cNvPr>
          <p:cNvSpPr txBox="1"/>
          <p:nvPr/>
        </p:nvSpPr>
        <p:spPr>
          <a:xfrm>
            <a:off x="679263" y="497962"/>
            <a:ext cx="6094602" cy="584775"/>
          </a:xfrm>
          <a:prstGeom prst="rect">
            <a:avLst/>
          </a:prstGeom>
          <a:noFill/>
        </p:spPr>
        <p:txBody>
          <a:bodyPr wrap="square">
            <a:spAutoFit/>
          </a:bodyPr>
          <a:lstStyle/>
          <a:p>
            <a:r>
              <a:rPr lang="en-US" sz="3200" b="1" dirty="0"/>
              <a:t>Celebrating 40 years</a:t>
            </a:r>
          </a:p>
        </p:txBody>
      </p:sp>
    </p:spTree>
    <p:extLst>
      <p:ext uri="{BB962C8B-B14F-4D97-AF65-F5344CB8AC3E}">
        <p14:creationId xmlns:p14="http://schemas.microsoft.com/office/powerpoint/2010/main" val="10224618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4BD0D-099E-B3A5-FE7C-AB9BF3A0C47E}"/>
              </a:ext>
            </a:extLst>
          </p:cNvPr>
          <p:cNvSpPr>
            <a:spLocks noGrp="1"/>
          </p:cNvSpPr>
          <p:nvPr>
            <p:ph type="title"/>
          </p:nvPr>
        </p:nvSpPr>
        <p:spPr>
          <a:xfrm>
            <a:off x="838199" y="365125"/>
            <a:ext cx="10906387" cy="1325563"/>
          </a:xfrm>
        </p:spPr>
        <p:txBody>
          <a:bodyPr/>
          <a:lstStyle/>
          <a:p>
            <a:r>
              <a:rPr lang="en-US" b="1" dirty="0"/>
              <a:t>Attendance Policy</a:t>
            </a:r>
          </a:p>
        </p:txBody>
      </p:sp>
      <p:sp>
        <p:nvSpPr>
          <p:cNvPr id="3" name="Content Placeholder 2">
            <a:extLst>
              <a:ext uri="{FF2B5EF4-FFF2-40B4-BE49-F238E27FC236}">
                <a16:creationId xmlns:a16="http://schemas.microsoft.com/office/drawing/2014/main" id="{298DDE39-EA55-BED9-EEC1-E34F488BB31C}"/>
              </a:ext>
            </a:extLst>
          </p:cNvPr>
          <p:cNvSpPr>
            <a:spLocks noGrp="1"/>
          </p:cNvSpPr>
          <p:nvPr>
            <p:ph idx="1"/>
          </p:nvPr>
        </p:nvSpPr>
        <p:spPr>
          <a:xfrm>
            <a:off x="1307983" y="1597025"/>
            <a:ext cx="9576033" cy="1831975"/>
          </a:xfrm>
        </p:spPr>
        <p:txBody>
          <a:bodyPr>
            <a:noAutofit/>
          </a:bodyPr>
          <a:lstStyle/>
          <a:p>
            <a:pPr marL="0" indent="0" algn="l">
              <a:buNone/>
            </a:pPr>
            <a:r>
              <a:rPr lang="en-US" b="0" i="0" dirty="0">
                <a:effectLst/>
                <a:latin typeface="Open Sans" panose="020B0606030504020204" pitchFamily="34" charset="0"/>
              </a:rPr>
              <a:t>We expect ALL class members to be at ALL seminars, ALL the time. </a:t>
            </a:r>
          </a:p>
          <a:p>
            <a:pPr marL="0" indent="0" algn="l">
              <a:buNone/>
            </a:pPr>
            <a:r>
              <a:rPr lang="en-US" b="0" i="0" dirty="0">
                <a:effectLst/>
                <a:latin typeface="Open Sans" panose="020B0606030504020204" pitchFamily="34" charset="0"/>
              </a:rPr>
              <a:t>That said, we realize that as busy adult professionals, sometimes circumstances beyond your control may prevent your full participation. Unexpected health emergencies, a death in the family, a true crisis at work or a previously scheduled, major commitment, may be grounds for an excused absence. </a:t>
            </a:r>
          </a:p>
          <a:p>
            <a:pPr marL="0" indent="0" algn="l">
              <a:buNone/>
            </a:pPr>
            <a:r>
              <a:rPr lang="en-US" b="0" i="0" dirty="0">
                <a:effectLst/>
                <a:latin typeface="Open Sans" panose="020B0606030504020204" pitchFamily="34" charset="0"/>
              </a:rPr>
              <a:t>(Note that simply being “too busy” is not an acceptable excuse; it is more an indicator of poor planning and time management.)</a:t>
            </a:r>
          </a:p>
        </p:txBody>
      </p:sp>
    </p:spTree>
    <p:extLst>
      <p:ext uri="{BB962C8B-B14F-4D97-AF65-F5344CB8AC3E}">
        <p14:creationId xmlns:p14="http://schemas.microsoft.com/office/powerpoint/2010/main" val="14256043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4BD0D-099E-B3A5-FE7C-AB9BF3A0C47E}"/>
              </a:ext>
            </a:extLst>
          </p:cNvPr>
          <p:cNvSpPr>
            <a:spLocks noGrp="1"/>
          </p:cNvSpPr>
          <p:nvPr>
            <p:ph type="title"/>
          </p:nvPr>
        </p:nvSpPr>
        <p:spPr>
          <a:xfrm>
            <a:off x="838199" y="365125"/>
            <a:ext cx="10906387" cy="1325563"/>
          </a:xfrm>
        </p:spPr>
        <p:txBody>
          <a:bodyPr/>
          <a:lstStyle/>
          <a:p>
            <a:r>
              <a:rPr lang="en-US" b="1" dirty="0"/>
              <a:t>Visit website for complete details</a:t>
            </a:r>
          </a:p>
        </p:txBody>
      </p:sp>
      <p:sp>
        <p:nvSpPr>
          <p:cNvPr id="3" name="Content Placeholder 2">
            <a:extLst>
              <a:ext uri="{FF2B5EF4-FFF2-40B4-BE49-F238E27FC236}">
                <a16:creationId xmlns:a16="http://schemas.microsoft.com/office/drawing/2014/main" id="{298DDE39-EA55-BED9-EEC1-E34F488BB31C}"/>
              </a:ext>
            </a:extLst>
          </p:cNvPr>
          <p:cNvSpPr>
            <a:spLocks noGrp="1"/>
          </p:cNvSpPr>
          <p:nvPr>
            <p:ph idx="1"/>
          </p:nvPr>
        </p:nvSpPr>
        <p:spPr>
          <a:xfrm>
            <a:off x="1018734" y="3335337"/>
            <a:ext cx="9576033" cy="1831975"/>
          </a:xfrm>
        </p:spPr>
        <p:txBody>
          <a:bodyPr>
            <a:noAutofit/>
          </a:bodyPr>
          <a:lstStyle/>
          <a:p>
            <a:pPr marL="0" indent="0" algn="l">
              <a:buNone/>
            </a:pPr>
            <a:r>
              <a:rPr lang="en-US" b="0" i="0" dirty="0">
                <a:solidFill>
                  <a:srgbClr val="666666"/>
                </a:solidFill>
                <a:effectLst/>
                <a:latin typeface="Open Sans" panose="020B0606030504020204" pitchFamily="34" charset="0"/>
                <a:hlinkClick r:id="rId2"/>
              </a:rPr>
              <a:t>https://www.uaex.uada.edu/leadar/</a:t>
            </a:r>
            <a:endParaRPr lang="en-US" b="0" i="0" dirty="0">
              <a:solidFill>
                <a:srgbClr val="666666"/>
              </a:solidFill>
              <a:effectLst/>
              <a:latin typeface="Open Sans" panose="020B0606030504020204" pitchFamily="34" charset="0"/>
            </a:endParaRPr>
          </a:p>
        </p:txBody>
      </p:sp>
      <p:pic>
        <p:nvPicPr>
          <p:cNvPr id="7" name="Picture 6" descr="Text&#10;&#10;Description automatically generated">
            <a:extLst>
              <a:ext uri="{FF2B5EF4-FFF2-40B4-BE49-F238E27FC236}">
                <a16:creationId xmlns:a16="http://schemas.microsoft.com/office/drawing/2014/main" id="{6650AD82-352A-FCEB-18C4-6EF1C0A0E4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62875" y="1690688"/>
            <a:ext cx="3429000" cy="3543300"/>
          </a:xfrm>
          <a:prstGeom prst="rect">
            <a:avLst/>
          </a:prstGeom>
        </p:spPr>
      </p:pic>
    </p:spTree>
    <p:extLst>
      <p:ext uri="{BB962C8B-B14F-4D97-AF65-F5344CB8AC3E}">
        <p14:creationId xmlns:p14="http://schemas.microsoft.com/office/powerpoint/2010/main" val="305378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 application&#10;&#10;Description automatically generated">
            <a:extLst>
              <a:ext uri="{FF2B5EF4-FFF2-40B4-BE49-F238E27FC236}">
                <a16:creationId xmlns:a16="http://schemas.microsoft.com/office/drawing/2014/main" id="{6FC39889-4ECF-9056-678C-1F2C9526C4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439" y="4460583"/>
            <a:ext cx="11911119" cy="2439362"/>
          </a:xfrm>
          <a:prstGeom prst="rect">
            <a:avLst/>
          </a:prstGeom>
        </p:spPr>
      </p:pic>
      <p:sp>
        <p:nvSpPr>
          <p:cNvPr id="7" name="TextBox 6">
            <a:extLst>
              <a:ext uri="{FF2B5EF4-FFF2-40B4-BE49-F238E27FC236}">
                <a16:creationId xmlns:a16="http://schemas.microsoft.com/office/drawing/2014/main" id="{3E90EC66-9FFE-EFC7-9B2F-01DEAAD10EFE}"/>
              </a:ext>
            </a:extLst>
          </p:cNvPr>
          <p:cNvSpPr txBox="1"/>
          <p:nvPr/>
        </p:nvSpPr>
        <p:spPr>
          <a:xfrm>
            <a:off x="7617203" y="646095"/>
            <a:ext cx="4160940" cy="3139321"/>
          </a:xfrm>
          <a:prstGeom prst="rect">
            <a:avLst/>
          </a:prstGeom>
          <a:noFill/>
        </p:spPr>
        <p:txBody>
          <a:bodyPr wrap="square">
            <a:spAutoFit/>
          </a:bodyPr>
          <a:lstStyle/>
          <a:p>
            <a:pPr algn="l"/>
            <a:r>
              <a:rPr lang="en-US" b="0" i="1" dirty="0">
                <a:solidFill>
                  <a:srgbClr val="666666"/>
                </a:solidFill>
                <a:effectLst/>
                <a:latin typeface="Open Sans" panose="020B0606030504020204" pitchFamily="34" charset="0"/>
              </a:rPr>
              <a:t>The LeadAR experience was the "change" that allowed me to stretch and discover horizons that I would not have otherwise considered. As a result, I grew personally and professionally and am now a champion for improving the status quo.</a:t>
            </a:r>
          </a:p>
          <a:p>
            <a:pPr algn="l"/>
            <a:endParaRPr lang="en-US" b="0" i="0" dirty="0">
              <a:solidFill>
                <a:srgbClr val="666666"/>
              </a:solidFill>
              <a:effectLst/>
              <a:latin typeface="Open Sans" panose="020B0606030504020204" pitchFamily="34" charset="0"/>
            </a:endParaRPr>
          </a:p>
          <a:p>
            <a:pPr algn="l"/>
            <a:r>
              <a:rPr lang="en-US" b="1" i="0" dirty="0">
                <a:solidFill>
                  <a:srgbClr val="666666"/>
                </a:solidFill>
                <a:effectLst/>
                <a:latin typeface="Open Sans" panose="020B0606030504020204" pitchFamily="34" charset="0"/>
              </a:rPr>
              <a:t>Diane Tatum</a:t>
            </a:r>
            <a:br>
              <a:rPr lang="en-US" b="0" i="0" dirty="0">
                <a:solidFill>
                  <a:srgbClr val="666666"/>
                </a:solidFill>
                <a:effectLst/>
                <a:latin typeface="Open Sans" panose="020B0606030504020204" pitchFamily="34" charset="0"/>
              </a:rPr>
            </a:br>
            <a:r>
              <a:rPr lang="en-US" b="0" i="0" dirty="0">
                <a:solidFill>
                  <a:srgbClr val="666666"/>
                </a:solidFill>
                <a:effectLst/>
                <a:latin typeface="Open Sans" panose="020B0606030504020204" pitchFamily="34" charset="0"/>
              </a:rPr>
              <a:t>Regional Manager, Entergy (retired)</a:t>
            </a:r>
            <a:br>
              <a:rPr lang="en-US" b="0" i="0" dirty="0">
                <a:solidFill>
                  <a:srgbClr val="666666"/>
                </a:solidFill>
                <a:effectLst/>
                <a:latin typeface="Open Sans" panose="020B0606030504020204" pitchFamily="34" charset="0"/>
              </a:rPr>
            </a:br>
            <a:r>
              <a:rPr lang="en-US" b="0" i="0" dirty="0">
                <a:solidFill>
                  <a:srgbClr val="666666"/>
                </a:solidFill>
                <a:effectLst/>
                <a:latin typeface="Open Sans" panose="020B0606030504020204" pitchFamily="34" charset="0"/>
              </a:rPr>
              <a:t>Class 8 - Pine Bluff</a:t>
            </a:r>
          </a:p>
        </p:txBody>
      </p:sp>
      <p:pic>
        <p:nvPicPr>
          <p:cNvPr id="9" name="Picture 8" descr="A picture containing person&#10;&#10;Description automatically generated">
            <a:extLst>
              <a:ext uri="{FF2B5EF4-FFF2-40B4-BE49-F238E27FC236}">
                <a16:creationId xmlns:a16="http://schemas.microsoft.com/office/drawing/2014/main" id="{991B4245-A068-6FDF-9E25-FF256DDA7C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28408" y="687447"/>
            <a:ext cx="2062293" cy="3093440"/>
          </a:xfrm>
          <a:prstGeom prst="rect">
            <a:avLst/>
          </a:prstGeom>
        </p:spPr>
      </p:pic>
      <p:cxnSp>
        <p:nvCxnSpPr>
          <p:cNvPr id="11" name="Straight Connector 10">
            <a:extLst>
              <a:ext uri="{FF2B5EF4-FFF2-40B4-BE49-F238E27FC236}">
                <a16:creationId xmlns:a16="http://schemas.microsoft.com/office/drawing/2014/main" id="{2EC82200-CFF4-3BE0-A2EC-B75E26ECDD3E}"/>
              </a:ext>
            </a:extLst>
          </p:cNvPr>
          <p:cNvCxnSpPr>
            <a:cxnSpLocks/>
          </p:cNvCxnSpPr>
          <p:nvPr/>
        </p:nvCxnSpPr>
        <p:spPr>
          <a:xfrm>
            <a:off x="0" y="4334748"/>
            <a:ext cx="12191998" cy="0"/>
          </a:xfrm>
          <a:prstGeom prst="line">
            <a:avLst/>
          </a:prstGeom>
          <a:ln w="57150"/>
        </p:spPr>
        <p:style>
          <a:lnRef idx="1">
            <a:schemeClr val="dk1"/>
          </a:lnRef>
          <a:fillRef idx="0">
            <a:schemeClr val="dk1"/>
          </a:fillRef>
          <a:effectRef idx="0">
            <a:schemeClr val="dk1"/>
          </a:effectRef>
          <a:fontRef idx="minor">
            <a:schemeClr val="tx1"/>
          </a:fontRef>
        </p:style>
      </p:cxnSp>
      <p:sp>
        <p:nvSpPr>
          <p:cNvPr id="12" name="Title 1">
            <a:extLst>
              <a:ext uri="{FF2B5EF4-FFF2-40B4-BE49-F238E27FC236}">
                <a16:creationId xmlns:a16="http://schemas.microsoft.com/office/drawing/2014/main" id="{8B4DE03A-BCD6-2658-2BAF-818FA120E0A1}"/>
              </a:ext>
            </a:extLst>
          </p:cNvPr>
          <p:cNvSpPr>
            <a:spLocks noGrp="1"/>
          </p:cNvSpPr>
          <p:nvPr>
            <p:ph type="ctrTitle"/>
          </p:nvPr>
        </p:nvSpPr>
        <p:spPr>
          <a:xfrm>
            <a:off x="701879" y="1198493"/>
            <a:ext cx="3995956" cy="2034523"/>
          </a:xfrm>
        </p:spPr>
        <p:txBody>
          <a:bodyPr anchor="t"/>
          <a:lstStyle/>
          <a:p>
            <a:pPr>
              <a:lnSpc>
                <a:spcPct val="100000"/>
              </a:lnSpc>
            </a:pPr>
            <a:r>
              <a:rPr lang="en-US" b="1" dirty="0"/>
              <a:t>Expand your horizons!</a:t>
            </a:r>
          </a:p>
        </p:txBody>
      </p:sp>
    </p:spTree>
    <p:extLst>
      <p:ext uri="{BB962C8B-B14F-4D97-AF65-F5344CB8AC3E}">
        <p14:creationId xmlns:p14="http://schemas.microsoft.com/office/powerpoint/2010/main" val="34217745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4BD0D-099E-B3A5-FE7C-AB9BF3A0C47E}"/>
              </a:ext>
            </a:extLst>
          </p:cNvPr>
          <p:cNvSpPr>
            <a:spLocks noGrp="1"/>
          </p:cNvSpPr>
          <p:nvPr>
            <p:ph type="title"/>
          </p:nvPr>
        </p:nvSpPr>
        <p:spPr/>
        <p:txBody>
          <a:bodyPr/>
          <a:lstStyle/>
          <a:p>
            <a:r>
              <a:rPr lang="en-US" b="1" dirty="0"/>
              <a:t>What is LeadAR?</a:t>
            </a:r>
          </a:p>
        </p:txBody>
      </p:sp>
      <p:sp>
        <p:nvSpPr>
          <p:cNvPr id="3" name="Content Placeholder 2">
            <a:extLst>
              <a:ext uri="{FF2B5EF4-FFF2-40B4-BE49-F238E27FC236}">
                <a16:creationId xmlns:a16="http://schemas.microsoft.com/office/drawing/2014/main" id="{298DDE39-EA55-BED9-EEC1-E34F488BB31C}"/>
              </a:ext>
            </a:extLst>
          </p:cNvPr>
          <p:cNvSpPr>
            <a:spLocks noGrp="1"/>
          </p:cNvSpPr>
          <p:nvPr>
            <p:ph idx="1"/>
          </p:nvPr>
        </p:nvSpPr>
        <p:spPr>
          <a:xfrm>
            <a:off x="1921079" y="2328964"/>
            <a:ext cx="8493154" cy="1831975"/>
          </a:xfrm>
        </p:spPr>
        <p:txBody>
          <a:bodyPr/>
          <a:lstStyle/>
          <a:p>
            <a:pPr marL="0" indent="0">
              <a:buNone/>
            </a:pPr>
            <a:r>
              <a:rPr lang="en-US" b="0" i="0" dirty="0">
                <a:effectLst/>
                <a:latin typeface="Open Sans" panose="020B0606030504020204" pitchFamily="34" charset="0"/>
              </a:rPr>
              <a:t>LeadAR is a program designed to help Arkansans broaden their understanding of issues and opportunities facing our state and strengthen their ability to make a difference. </a:t>
            </a:r>
            <a:endParaRPr lang="en-US" dirty="0"/>
          </a:p>
        </p:txBody>
      </p:sp>
      <p:pic>
        <p:nvPicPr>
          <p:cNvPr id="5" name="Picture 4" descr="Text&#10;&#10;Description automatically generated">
            <a:extLst>
              <a:ext uri="{FF2B5EF4-FFF2-40B4-BE49-F238E27FC236}">
                <a16:creationId xmlns:a16="http://schemas.microsoft.com/office/drawing/2014/main" id="{C4890105-3C2F-924B-62CD-99B040D790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45345" y="5789645"/>
            <a:ext cx="4736592" cy="914400"/>
          </a:xfrm>
          <a:prstGeom prst="rect">
            <a:avLst/>
          </a:prstGeom>
        </p:spPr>
      </p:pic>
    </p:spTree>
    <p:extLst>
      <p:ext uri="{BB962C8B-B14F-4D97-AF65-F5344CB8AC3E}">
        <p14:creationId xmlns:p14="http://schemas.microsoft.com/office/powerpoint/2010/main" val="20177780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4BD0D-099E-B3A5-FE7C-AB9BF3A0C47E}"/>
              </a:ext>
            </a:extLst>
          </p:cNvPr>
          <p:cNvSpPr>
            <a:spLocks noGrp="1"/>
          </p:cNvSpPr>
          <p:nvPr>
            <p:ph type="title"/>
          </p:nvPr>
        </p:nvSpPr>
        <p:spPr/>
        <p:txBody>
          <a:bodyPr/>
          <a:lstStyle/>
          <a:p>
            <a:r>
              <a:rPr lang="en-US" b="1" dirty="0"/>
              <a:t>How does LeadAR work?</a:t>
            </a:r>
          </a:p>
        </p:txBody>
      </p:sp>
      <p:sp>
        <p:nvSpPr>
          <p:cNvPr id="3" name="Content Placeholder 2">
            <a:extLst>
              <a:ext uri="{FF2B5EF4-FFF2-40B4-BE49-F238E27FC236}">
                <a16:creationId xmlns:a16="http://schemas.microsoft.com/office/drawing/2014/main" id="{298DDE39-EA55-BED9-EEC1-E34F488BB31C}"/>
              </a:ext>
            </a:extLst>
          </p:cNvPr>
          <p:cNvSpPr>
            <a:spLocks noGrp="1"/>
          </p:cNvSpPr>
          <p:nvPr>
            <p:ph idx="1"/>
          </p:nvPr>
        </p:nvSpPr>
        <p:spPr>
          <a:xfrm>
            <a:off x="1307983" y="1597025"/>
            <a:ext cx="9576033" cy="1831975"/>
          </a:xfrm>
        </p:spPr>
        <p:txBody>
          <a:bodyPr>
            <a:noAutofit/>
          </a:bodyPr>
          <a:lstStyle/>
          <a:p>
            <a:pPr marL="0" indent="0">
              <a:buNone/>
            </a:pPr>
            <a:r>
              <a:rPr lang="en-US" b="0" i="0" dirty="0">
                <a:effectLst/>
                <a:latin typeface="Open Sans" panose="020B0606030504020204" pitchFamily="34" charset="0"/>
              </a:rPr>
              <a:t>The LeadAR model employs an interdisciplinary approach to leadership development by championing the intersection of theory, practice, and application.</a:t>
            </a:r>
          </a:p>
          <a:p>
            <a:pPr marL="0" indent="0">
              <a:buNone/>
            </a:pPr>
            <a:endParaRPr lang="en-US" dirty="0">
              <a:latin typeface="Open Sans" panose="020B0606030504020204" pitchFamily="34" charset="0"/>
            </a:endParaRPr>
          </a:p>
          <a:p>
            <a:pPr marL="0" indent="0">
              <a:buNone/>
            </a:pPr>
            <a:r>
              <a:rPr lang="en-US" b="0" i="0" dirty="0">
                <a:effectLst/>
                <a:latin typeface="Open Sans" panose="020B0606030504020204" pitchFamily="34" charset="0"/>
              </a:rPr>
              <a:t>While exploring the major issues facing Arkansas communities is key to achieving lasting change, LeadAR recognizes that that is not enough. Subject matter experts, leadership theory, communication techniques, experiential leaning opportunities, and critical thinking exercises equip participants with the tools necessary to catalyze change using strategies that are equitable, empowering, and sustainable.</a:t>
            </a:r>
            <a:endParaRPr lang="en-US" dirty="0"/>
          </a:p>
        </p:txBody>
      </p:sp>
    </p:spTree>
    <p:extLst>
      <p:ext uri="{BB962C8B-B14F-4D97-AF65-F5344CB8AC3E}">
        <p14:creationId xmlns:p14="http://schemas.microsoft.com/office/powerpoint/2010/main" val="34197666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4BD0D-099E-B3A5-FE7C-AB9BF3A0C47E}"/>
              </a:ext>
            </a:extLst>
          </p:cNvPr>
          <p:cNvSpPr>
            <a:spLocks noGrp="1"/>
          </p:cNvSpPr>
          <p:nvPr>
            <p:ph type="title"/>
          </p:nvPr>
        </p:nvSpPr>
        <p:spPr/>
        <p:txBody>
          <a:bodyPr/>
          <a:lstStyle/>
          <a:p>
            <a:r>
              <a:rPr lang="en-US" b="1" dirty="0"/>
              <a:t>Why join LeadAR?</a:t>
            </a:r>
          </a:p>
        </p:txBody>
      </p:sp>
      <p:sp>
        <p:nvSpPr>
          <p:cNvPr id="3" name="Content Placeholder 2">
            <a:extLst>
              <a:ext uri="{FF2B5EF4-FFF2-40B4-BE49-F238E27FC236}">
                <a16:creationId xmlns:a16="http://schemas.microsoft.com/office/drawing/2014/main" id="{298DDE39-EA55-BED9-EEC1-E34F488BB31C}"/>
              </a:ext>
            </a:extLst>
          </p:cNvPr>
          <p:cNvSpPr>
            <a:spLocks noGrp="1"/>
          </p:cNvSpPr>
          <p:nvPr>
            <p:ph idx="1"/>
          </p:nvPr>
        </p:nvSpPr>
        <p:spPr>
          <a:xfrm>
            <a:off x="1307983" y="1597025"/>
            <a:ext cx="9576033" cy="1831975"/>
          </a:xfrm>
        </p:spPr>
        <p:txBody>
          <a:bodyPr>
            <a:noAutofit/>
          </a:bodyPr>
          <a:lstStyle/>
          <a:p>
            <a:pPr marL="0" indent="0">
              <a:buNone/>
            </a:pPr>
            <a:r>
              <a:rPr lang="en-US" b="0" i="0" dirty="0">
                <a:effectLst/>
                <a:latin typeface="Open Sans" panose="020B0606030504020204" pitchFamily="34" charset="0"/>
              </a:rPr>
              <a:t>LeadAR is for Arkansans from rural and urban parts of our state who want to:</a:t>
            </a:r>
            <a:br>
              <a:rPr lang="en-US" b="0" i="0" dirty="0">
                <a:effectLst/>
                <a:latin typeface="Open Sans" panose="020B0606030504020204" pitchFamily="34" charset="0"/>
              </a:rPr>
            </a:br>
            <a:endParaRPr lang="en-US" b="0" i="0" dirty="0">
              <a:effectLst/>
              <a:latin typeface="Open Sans" panose="020B0606030504020204" pitchFamily="34" charset="0"/>
            </a:endParaRPr>
          </a:p>
          <a:p>
            <a:pPr lvl="1"/>
            <a:r>
              <a:rPr lang="en-US" b="0" i="0" dirty="0">
                <a:effectLst/>
                <a:latin typeface="Open Sans" panose="020B0606030504020204" pitchFamily="34" charset="0"/>
              </a:rPr>
              <a:t>Assume greater leadership responsibilities</a:t>
            </a:r>
          </a:p>
          <a:p>
            <a:pPr lvl="1"/>
            <a:r>
              <a:rPr lang="en-US" b="0" i="0" dirty="0">
                <a:effectLst/>
                <a:latin typeface="Open Sans" panose="020B0606030504020204" pitchFamily="34" charset="0"/>
              </a:rPr>
              <a:t>Understand complex cultural, social and economic issues impacting us today, and in the future</a:t>
            </a:r>
          </a:p>
          <a:p>
            <a:pPr lvl="1"/>
            <a:r>
              <a:rPr lang="en-US" b="0" i="0" dirty="0">
                <a:effectLst/>
                <a:latin typeface="Open Sans" panose="020B0606030504020204" pitchFamily="34" charset="0"/>
              </a:rPr>
              <a:t>Improve their ability to interact and work with others</a:t>
            </a:r>
          </a:p>
          <a:p>
            <a:pPr lvl="1"/>
            <a:r>
              <a:rPr lang="en-US" b="0" i="0" dirty="0">
                <a:effectLst/>
                <a:latin typeface="Open Sans" panose="020B0606030504020204" pitchFamily="34" charset="0"/>
              </a:rPr>
              <a:t>Deepen their understanding of social, economic and political systems in order to effectively bring about change</a:t>
            </a:r>
          </a:p>
          <a:p>
            <a:pPr lvl="1"/>
            <a:r>
              <a:rPr lang="en-US" b="0" i="0" dirty="0">
                <a:effectLst/>
                <a:latin typeface="Open Sans" panose="020B0606030504020204" pitchFamily="34" charset="0"/>
              </a:rPr>
              <a:t>Develop critical thinking and decision-making skills to become a better citizen and leader</a:t>
            </a:r>
          </a:p>
          <a:p>
            <a:pPr lvl="1"/>
            <a:r>
              <a:rPr lang="en-US" b="0" i="0" dirty="0">
                <a:effectLst/>
                <a:latin typeface="Open Sans" panose="020B0606030504020204" pitchFamily="34" charset="0"/>
              </a:rPr>
              <a:t>Connect to people and resources that can help them make a difference </a:t>
            </a:r>
            <a:endParaRPr lang="en-US" dirty="0"/>
          </a:p>
        </p:txBody>
      </p:sp>
    </p:spTree>
    <p:extLst>
      <p:ext uri="{BB962C8B-B14F-4D97-AF65-F5344CB8AC3E}">
        <p14:creationId xmlns:p14="http://schemas.microsoft.com/office/powerpoint/2010/main" val="17788761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4BD0D-099E-B3A5-FE7C-AB9BF3A0C47E}"/>
              </a:ext>
            </a:extLst>
          </p:cNvPr>
          <p:cNvSpPr>
            <a:spLocks noGrp="1"/>
          </p:cNvSpPr>
          <p:nvPr>
            <p:ph type="title"/>
          </p:nvPr>
        </p:nvSpPr>
        <p:spPr>
          <a:xfrm>
            <a:off x="838199" y="365125"/>
            <a:ext cx="10906387" cy="1325563"/>
          </a:xfrm>
        </p:spPr>
        <p:txBody>
          <a:bodyPr/>
          <a:lstStyle/>
          <a:p>
            <a:r>
              <a:rPr lang="en-US" b="1" dirty="0"/>
              <a:t>What is involved in being a LeadAR participant?</a:t>
            </a:r>
          </a:p>
        </p:txBody>
      </p:sp>
      <p:sp>
        <p:nvSpPr>
          <p:cNvPr id="3" name="Content Placeholder 2">
            <a:extLst>
              <a:ext uri="{FF2B5EF4-FFF2-40B4-BE49-F238E27FC236}">
                <a16:creationId xmlns:a16="http://schemas.microsoft.com/office/drawing/2014/main" id="{298DDE39-EA55-BED9-EEC1-E34F488BB31C}"/>
              </a:ext>
            </a:extLst>
          </p:cNvPr>
          <p:cNvSpPr>
            <a:spLocks noGrp="1"/>
          </p:cNvSpPr>
          <p:nvPr>
            <p:ph idx="1"/>
          </p:nvPr>
        </p:nvSpPr>
        <p:spPr>
          <a:xfrm>
            <a:off x="1307983" y="1597025"/>
            <a:ext cx="9576033" cy="1831975"/>
          </a:xfrm>
        </p:spPr>
        <p:txBody>
          <a:bodyPr>
            <a:noAutofit/>
          </a:bodyPr>
          <a:lstStyle/>
          <a:p>
            <a:pPr marL="0" indent="0">
              <a:buNone/>
            </a:pPr>
            <a:r>
              <a:rPr lang="en-US" b="0" i="0" dirty="0">
                <a:effectLst/>
                <a:latin typeface="Open Sans" panose="020B0606030504020204" pitchFamily="34" charset="0"/>
              </a:rPr>
              <a:t>LeadAR is an 18-month intensive hands-on program. If selected, you will participate in:</a:t>
            </a:r>
          </a:p>
          <a:p>
            <a:pPr lvl="1"/>
            <a:r>
              <a:rPr lang="en-US" sz="2000" b="0" i="0" dirty="0">
                <a:effectLst/>
                <a:latin typeface="Open Sans" panose="020B0606030504020204" pitchFamily="34" charset="0"/>
              </a:rPr>
              <a:t>One three-day team building and goal setting seminar at the C.A. Vines Arkansas 4-H Center in Little Rock.</a:t>
            </a:r>
          </a:p>
          <a:p>
            <a:pPr lvl="1"/>
            <a:r>
              <a:rPr lang="en-US" sz="2000" b="0" i="0" dirty="0">
                <a:effectLst/>
                <a:latin typeface="Open Sans" panose="020B0606030504020204" pitchFamily="34" charset="0"/>
              </a:rPr>
              <a:t>Six two-day seminars located around the state, including tours, guest speakers, and interactive activities</a:t>
            </a:r>
          </a:p>
          <a:p>
            <a:pPr lvl="1"/>
            <a:r>
              <a:rPr lang="en-US" sz="2000" b="0" i="0" dirty="0">
                <a:effectLst/>
                <a:latin typeface="Open Sans" panose="020B0606030504020204" pitchFamily="34" charset="0"/>
              </a:rPr>
              <a:t>Video-conference sessions and other activities between seminars for supplemental learning</a:t>
            </a:r>
          </a:p>
          <a:p>
            <a:pPr lvl="1"/>
            <a:r>
              <a:rPr lang="en-US" sz="2000" b="0" i="0" dirty="0">
                <a:effectLst/>
                <a:latin typeface="Open Sans" panose="020B0606030504020204" pitchFamily="34" charset="0"/>
              </a:rPr>
              <a:t>National study tour to Washington, D.C. to learn about issues and policy making from a national perspective</a:t>
            </a:r>
          </a:p>
          <a:p>
            <a:pPr lvl="1"/>
            <a:r>
              <a:rPr lang="en-US" sz="2000" b="0" i="0" dirty="0">
                <a:effectLst/>
                <a:latin typeface="Open Sans" panose="020B0606030504020204" pitchFamily="34" charset="0"/>
              </a:rPr>
              <a:t>International study tour to learn how international issues and policy impact the U.S. and Arkansas, explore innovations and different approaches used in other countries that we can learn from, and see the world from a different perspective.</a:t>
            </a:r>
          </a:p>
          <a:p>
            <a:pPr lvl="1"/>
            <a:r>
              <a:rPr lang="en-US" sz="2000" b="0" i="0" dirty="0">
                <a:effectLst/>
                <a:latin typeface="Open Sans" panose="020B0606030504020204" pitchFamily="34" charset="0"/>
              </a:rPr>
              <a:t>Leadership Service Project to make a positive difference.</a:t>
            </a:r>
            <a:endParaRPr lang="en-US" sz="2000" dirty="0"/>
          </a:p>
        </p:txBody>
      </p:sp>
    </p:spTree>
    <p:extLst>
      <p:ext uri="{BB962C8B-B14F-4D97-AF65-F5344CB8AC3E}">
        <p14:creationId xmlns:p14="http://schemas.microsoft.com/office/powerpoint/2010/main" val="21292417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4BD0D-099E-B3A5-FE7C-AB9BF3A0C47E}"/>
              </a:ext>
            </a:extLst>
          </p:cNvPr>
          <p:cNvSpPr>
            <a:spLocks noGrp="1"/>
          </p:cNvSpPr>
          <p:nvPr>
            <p:ph type="title"/>
          </p:nvPr>
        </p:nvSpPr>
        <p:spPr>
          <a:xfrm>
            <a:off x="838199" y="365125"/>
            <a:ext cx="10906387" cy="1325563"/>
          </a:xfrm>
        </p:spPr>
        <p:txBody>
          <a:bodyPr/>
          <a:lstStyle/>
          <a:p>
            <a:r>
              <a:rPr lang="en-US" b="1" dirty="0"/>
              <a:t>National Study Tour</a:t>
            </a:r>
          </a:p>
        </p:txBody>
      </p:sp>
      <p:sp>
        <p:nvSpPr>
          <p:cNvPr id="3" name="Content Placeholder 2">
            <a:extLst>
              <a:ext uri="{FF2B5EF4-FFF2-40B4-BE49-F238E27FC236}">
                <a16:creationId xmlns:a16="http://schemas.microsoft.com/office/drawing/2014/main" id="{298DDE39-EA55-BED9-EEC1-E34F488BB31C}"/>
              </a:ext>
            </a:extLst>
          </p:cNvPr>
          <p:cNvSpPr>
            <a:spLocks noGrp="1"/>
          </p:cNvSpPr>
          <p:nvPr>
            <p:ph idx="1"/>
          </p:nvPr>
        </p:nvSpPr>
        <p:spPr>
          <a:xfrm>
            <a:off x="1307983" y="1597025"/>
            <a:ext cx="9576033" cy="1831975"/>
          </a:xfrm>
        </p:spPr>
        <p:txBody>
          <a:bodyPr>
            <a:noAutofit/>
          </a:bodyPr>
          <a:lstStyle/>
          <a:p>
            <a:pPr marL="0" indent="0">
              <a:buNone/>
            </a:pPr>
            <a:r>
              <a:rPr lang="en-US" b="0" i="0" dirty="0">
                <a:effectLst/>
                <a:latin typeface="Open Sans" panose="020B0606030504020204" pitchFamily="34" charset="0"/>
              </a:rPr>
              <a:t>In year one you will travel to Washington D.C. where you will explore the complexities of policy development alongside law makers and policy experts. </a:t>
            </a:r>
          </a:p>
          <a:p>
            <a:pPr marL="0" indent="0">
              <a:buNone/>
            </a:pPr>
            <a:endParaRPr lang="en-US" b="0" i="0" dirty="0">
              <a:effectLst/>
              <a:latin typeface="Open Sans" panose="020B0606030504020204" pitchFamily="34" charset="0"/>
            </a:endParaRPr>
          </a:p>
          <a:p>
            <a:pPr marL="0" indent="0">
              <a:buNone/>
            </a:pPr>
            <a:r>
              <a:rPr lang="en-US" b="0" i="0" dirty="0">
                <a:effectLst/>
                <a:latin typeface="Open Sans" panose="020B0606030504020204" pitchFamily="34" charset="0"/>
              </a:rPr>
              <a:t>Additionally, you will meet with top-level officials representing government agencies, nonprofits, and industry. You will also meet with your congressional delegation and their top aides to discuss current issues facing your own communities and how they can be addressed.</a:t>
            </a:r>
            <a:endParaRPr lang="en-US" sz="2000" dirty="0"/>
          </a:p>
        </p:txBody>
      </p:sp>
    </p:spTree>
    <p:extLst>
      <p:ext uri="{BB962C8B-B14F-4D97-AF65-F5344CB8AC3E}">
        <p14:creationId xmlns:p14="http://schemas.microsoft.com/office/powerpoint/2010/main" val="15423696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4BD0D-099E-B3A5-FE7C-AB9BF3A0C47E}"/>
              </a:ext>
            </a:extLst>
          </p:cNvPr>
          <p:cNvSpPr>
            <a:spLocks noGrp="1"/>
          </p:cNvSpPr>
          <p:nvPr>
            <p:ph type="title"/>
          </p:nvPr>
        </p:nvSpPr>
        <p:spPr>
          <a:xfrm>
            <a:off x="838199" y="365125"/>
            <a:ext cx="10906387" cy="1325563"/>
          </a:xfrm>
        </p:spPr>
        <p:txBody>
          <a:bodyPr/>
          <a:lstStyle/>
          <a:p>
            <a:r>
              <a:rPr lang="en-US" b="1" dirty="0"/>
              <a:t>International Study Tour</a:t>
            </a:r>
          </a:p>
        </p:txBody>
      </p:sp>
      <p:sp>
        <p:nvSpPr>
          <p:cNvPr id="3" name="Content Placeholder 2">
            <a:extLst>
              <a:ext uri="{FF2B5EF4-FFF2-40B4-BE49-F238E27FC236}">
                <a16:creationId xmlns:a16="http://schemas.microsoft.com/office/drawing/2014/main" id="{298DDE39-EA55-BED9-EEC1-E34F488BB31C}"/>
              </a:ext>
            </a:extLst>
          </p:cNvPr>
          <p:cNvSpPr>
            <a:spLocks noGrp="1"/>
          </p:cNvSpPr>
          <p:nvPr>
            <p:ph idx="1"/>
          </p:nvPr>
        </p:nvSpPr>
        <p:spPr>
          <a:xfrm>
            <a:off x="1307983" y="1597025"/>
            <a:ext cx="9576033" cy="1831975"/>
          </a:xfrm>
        </p:spPr>
        <p:txBody>
          <a:bodyPr>
            <a:noAutofit/>
          </a:bodyPr>
          <a:lstStyle/>
          <a:p>
            <a:pPr marL="0" indent="0" algn="l">
              <a:buNone/>
            </a:pPr>
            <a:r>
              <a:rPr lang="en-US" sz="1800" b="0" i="0" dirty="0">
                <a:effectLst/>
                <a:latin typeface="Open Sans" panose="020B0606030504020204" pitchFamily="34" charset="0"/>
              </a:rPr>
              <a:t>In year two you will have the opportunity to travel to a different country for seven to ten days. This study tour offers the opportunity to meet with a broad array of leaders including ambassadors, farmers, government ministers, corporate executives, nonprofit leaders, and other stakeholders. Through this hands-on approach, participants will explore different global issues and political dynamics—issues such as politics, economics, trade, commerce, education, culture and agriculture—and compare them to the United States.</a:t>
            </a:r>
          </a:p>
          <a:p>
            <a:pPr marL="0" indent="0" algn="l">
              <a:buNone/>
            </a:pPr>
            <a:r>
              <a:rPr lang="en-US" sz="1800" b="0" i="0" dirty="0">
                <a:effectLst/>
                <a:latin typeface="Open Sans" panose="020B0606030504020204" pitchFamily="34" charset="0"/>
              </a:rPr>
              <a:t>Since the program began, LeadAR class members have visited 34 countries. The country selected for the international study tour is determined by the LeadAR Advisory Council with approval by the UA System Division of Agriculture’s Associate Vice President for Agriculture–Extension. Travel locations are selected based on current events, learning opportunities, and in-country resources that support the program’s educational objectives and safety of the participants.</a:t>
            </a:r>
          </a:p>
          <a:p>
            <a:pPr marL="0" indent="0" algn="l">
              <a:buNone/>
            </a:pPr>
            <a:r>
              <a:rPr lang="en-US" sz="1800" b="0" i="0" dirty="0">
                <a:effectLst/>
                <a:latin typeface="Open Sans" panose="020B0606030504020204" pitchFamily="34" charset="0"/>
              </a:rPr>
              <a:t>Note: If you believe that you might have professional or personal obligations that might preclude you from participating in all the program seminars and activities, please reach out to the program director to discuss the specifics of your situation before applying.</a:t>
            </a:r>
          </a:p>
        </p:txBody>
      </p:sp>
    </p:spTree>
    <p:extLst>
      <p:ext uri="{BB962C8B-B14F-4D97-AF65-F5344CB8AC3E}">
        <p14:creationId xmlns:p14="http://schemas.microsoft.com/office/powerpoint/2010/main" val="8575392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4BD0D-099E-B3A5-FE7C-AB9BF3A0C47E}"/>
              </a:ext>
            </a:extLst>
          </p:cNvPr>
          <p:cNvSpPr>
            <a:spLocks noGrp="1"/>
          </p:cNvSpPr>
          <p:nvPr>
            <p:ph type="title"/>
          </p:nvPr>
        </p:nvSpPr>
        <p:spPr>
          <a:xfrm>
            <a:off x="838199" y="365125"/>
            <a:ext cx="10906387" cy="1325563"/>
          </a:xfrm>
        </p:spPr>
        <p:txBody>
          <a:bodyPr/>
          <a:lstStyle/>
          <a:p>
            <a:r>
              <a:rPr lang="en-US" b="1" dirty="0"/>
              <a:t>Leadership Service Project</a:t>
            </a:r>
          </a:p>
        </p:txBody>
      </p:sp>
      <p:sp>
        <p:nvSpPr>
          <p:cNvPr id="3" name="Content Placeholder 2">
            <a:extLst>
              <a:ext uri="{FF2B5EF4-FFF2-40B4-BE49-F238E27FC236}">
                <a16:creationId xmlns:a16="http://schemas.microsoft.com/office/drawing/2014/main" id="{298DDE39-EA55-BED9-EEC1-E34F488BB31C}"/>
              </a:ext>
            </a:extLst>
          </p:cNvPr>
          <p:cNvSpPr>
            <a:spLocks noGrp="1"/>
          </p:cNvSpPr>
          <p:nvPr>
            <p:ph idx="1"/>
          </p:nvPr>
        </p:nvSpPr>
        <p:spPr>
          <a:xfrm>
            <a:off x="1307983" y="1597025"/>
            <a:ext cx="9576033" cy="1831975"/>
          </a:xfrm>
        </p:spPr>
        <p:txBody>
          <a:bodyPr>
            <a:noAutofit/>
          </a:bodyPr>
          <a:lstStyle/>
          <a:p>
            <a:pPr marL="0" indent="0" algn="l">
              <a:buNone/>
            </a:pPr>
            <a:r>
              <a:rPr lang="en-US" b="0" i="0" dirty="0">
                <a:effectLst/>
                <a:latin typeface="Open Sans" panose="020B0606030504020204" pitchFamily="34" charset="0"/>
              </a:rPr>
              <a:t>As part of the program completion, you will plan and implement a Leadership Service Project. This will require you to identify a community need, design a project and implement the project aimed at improving the quality of life for their communities. Past projects have included building a local library, applying for grants to secure restrooms for a public park, and the development of the annual Goat Festival located in Perryville, AR.</a:t>
            </a:r>
          </a:p>
        </p:txBody>
      </p:sp>
    </p:spTree>
    <p:extLst>
      <p:ext uri="{BB962C8B-B14F-4D97-AF65-F5344CB8AC3E}">
        <p14:creationId xmlns:p14="http://schemas.microsoft.com/office/powerpoint/2010/main" val="25895823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4BD0D-099E-B3A5-FE7C-AB9BF3A0C47E}"/>
              </a:ext>
            </a:extLst>
          </p:cNvPr>
          <p:cNvSpPr>
            <a:spLocks noGrp="1"/>
          </p:cNvSpPr>
          <p:nvPr>
            <p:ph type="title"/>
          </p:nvPr>
        </p:nvSpPr>
        <p:spPr>
          <a:xfrm>
            <a:off x="838199" y="365125"/>
            <a:ext cx="10906387" cy="1325563"/>
          </a:xfrm>
        </p:spPr>
        <p:txBody>
          <a:bodyPr/>
          <a:lstStyle/>
          <a:p>
            <a:r>
              <a:rPr lang="en-US" b="1" dirty="0"/>
              <a:t>Tuition and other costs</a:t>
            </a:r>
          </a:p>
        </p:txBody>
      </p:sp>
      <p:sp>
        <p:nvSpPr>
          <p:cNvPr id="3" name="Content Placeholder 2">
            <a:extLst>
              <a:ext uri="{FF2B5EF4-FFF2-40B4-BE49-F238E27FC236}">
                <a16:creationId xmlns:a16="http://schemas.microsoft.com/office/drawing/2014/main" id="{298DDE39-EA55-BED9-EEC1-E34F488BB31C}"/>
              </a:ext>
            </a:extLst>
          </p:cNvPr>
          <p:cNvSpPr>
            <a:spLocks noGrp="1"/>
          </p:cNvSpPr>
          <p:nvPr>
            <p:ph idx="1"/>
          </p:nvPr>
        </p:nvSpPr>
        <p:spPr>
          <a:xfrm>
            <a:off x="1307983" y="1597025"/>
            <a:ext cx="9576033" cy="1831975"/>
          </a:xfrm>
        </p:spPr>
        <p:txBody>
          <a:bodyPr>
            <a:noAutofit/>
          </a:bodyPr>
          <a:lstStyle/>
          <a:p>
            <a:pPr marL="0" indent="0" algn="l">
              <a:buNone/>
            </a:pPr>
            <a:r>
              <a:rPr lang="en-US" b="0" i="0" dirty="0">
                <a:effectLst/>
                <a:latin typeface="Open Sans" panose="020B0606030504020204" pitchFamily="34" charset="0"/>
              </a:rPr>
              <a:t>Tuition for LeadAR is $3,500. </a:t>
            </a:r>
          </a:p>
          <a:p>
            <a:pPr marL="0" indent="0" algn="l">
              <a:buNone/>
            </a:pPr>
            <a:r>
              <a:rPr lang="en-US" b="0" i="0" dirty="0">
                <a:effectLst/>
                <a:latin typeface="Open Sans" panose="020B0606030504020204" pitchFamily="34" charset="0"/>
              </a:rPr>
              <a:t>This covers seminar expenses, including most lodging, most meals, travel expenses while at the seminar (e.g., bus tours), and other seminar expenses (e.g., materials, admission fees). If you need flexible payment options, contact LeadAR staff, to set up a payment plan.</a:t>
            </a:r>
          </a:p>
        </p:txBody>
      </p:sp>
    </p:spTree>
    <p:extLst>
      <p:ext uri="{BB962C8B-B14F-4D97-AF65-F5344CB8AC3E}">
        <p14:creationId xmlns:p14="http://schemas.microsoft.com/office/powerpoint/2010/main" val="12617959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TotalTime>
  <Words>981</Words>
  <Application>Microsoft Office PowerPoint</Application>
  <PresentationFormat>Widescreen</PresentationFormat>
  <Paragraphs>47</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Open Sans</vt:lpstr>
      <vt:lpstr>Office Theme</vt:lpstr>
      <vt:lpstr>PowerPoint Presentation</vt:lpstr>
      <vt:lpstr>What is LeadAR?</vt:lpstr>
      <vt:lpstr>How does LeadAR work?</vt:lpstr>
      <vt:lpstr>Why join LeadAR?</vt:lpstr>
      <vt:lpstr>What is involved in being a LeadAR participant?</vt:lpstr>
      <vt:lpstr>National Study Tour</vt:lpstr>
      <vt:lpstr>International Study Tour</vt:lpstr>
      <vt:lpstr>Leadership Service Project</vt:lpstr>
      <vt:lpstr>Tuition and other costs</vt:lpstr>
      <vt:lpstr>Attendance Policy</vt:lpstr>
      <vt:lpstr>Visit website for complete details</vt:lpstr>
      <vt:lpstr>Expand your horizons!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Lisa Davis</dc:creator>
  <cp:lastModifiedBy>Lisa Davis</cp:lastModifiedBy>
  <cp:revision>2</cp:revision>
  <dcterms:created xsi:type="dcterms:W3CDTF">2023-02-10T14:24:23Z</dcterms:created>
  <dcterms:modified xsi:type="dcterms:W3CDTF">2023-02-10T16:24:32Z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570d0e1-5e3d-4557-a9f8-84d8494b9cc8_Enabled">
    <vt:lpwstr>true</vt:lpwstr>
  </property>
  <property fmtid="{D5CDD505-2E9C-101B-9397-08002B2CF9AE}" pid="3" name="MSIP_Label_0570d0e1-5e3d-4557-a9f8-84d8494b9cc8_SetDate">
    <vt:lpwstr>2023-02-10T14:26:34Z</vt:lpwstr>
  </property>
  <property fmtid="{D5CDD505-2E9C-101B-9397-08002B2CF9AE}" pid="4" name="MSIP_Label_0570d0e1-5e3d-4557-a9f8-84d8494b9cc8_Method">
    <vt:lpwstr>Standard</vt:lpwstr>
  </property>
  <property fmtid="{D5CDD505-2E9C-101B-9397-08002B2CF9AE}" pid="5" name="MSIP_Label_0570d0e1-5e3d-4557-a9f8-84d8494b9cc8_Name">
    <vt:lpwstr>Public Data</vt:lpwstr>
  </property>
  <property fmtid="{D5CDD505-2E9C-101B-9397-08002B2CF9AE}" pid="6" name="MSIP_Label_0570d0e1-5e3d-4557-a9f8-84d8494b9cc8_SiteId">
    <vt:lpwstr>174d954f-585e-40c3-ae1c-01ada5f26723</vt:lpwstr>
  </property>
  <property fmtid="{D5CDD505-2E9C-101B-9397-08002B2CF9AE}" pid="7" name="MSIP_Label_0570d0e1-5e3d-4557-a9f8-84d8494b9cc8_ActionId">
    <vt:lpwstr>c7232882-dc3e-4e33-8757-320cd20533bb</vt:lpwstr>
  </property>
  <property fmtid="{D5CDD505-2E9C-101B-9397-08002B2CF9AE}" pid="8" name="MSIP_Label_0570d0e1-5e3d-4557-a9f8-84d8494b9cc8_ContentBits">
    <vt:lpwstr>0</vt:lpwstr>
  </property>
</Properties>
</file>