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80" d="100"/>
          <a:sy n="80" d="100"/>
        </p:scale>
        <p:origin x="8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 Netterstrom Higgins" userId="0c15a475-8f89-4664-a2e8-7b365e685b2c" providerId="ADAL" clId="{B823B8F1-78D6-40A4-A2CA-D10908B46E99}"/>
    <pc:docChg chg="modSld">
      <pc:chgData name="Kristin Netterstrom Higgins" userId="0c15a475-8f89-4664-a2e8-7b365e685b2c" providerId="ADAL" clId="{B823B8F1-78D6-40A4-A2CA-D10908B46E99}" dt="2024-10-23T15:09:28.691" v="153" actId="403"/>
      <pc:docMkLst>
        <pc:docMk/>
      </pc:docMkLst>
      <pc:sldChg chg="modSp mod">
        <pc:chgData name="Kristin Netterstrom Higgins" userId="0c15a475-8f89-4664-a2e8-7b365e685b2c" providerId="ADAL" clId="{B823B8F1-78D6-40A4-A2CA-D10908B46E99}" dt="2024-10-23T15:09:28.691" v="153" actId="403"/>
        <pc:sldMkLst>
          <pc:docMk/>
          <pc:sldMk cId="3194611442" sldId="256"/>
        </pc:sldMkLst>
        <pc:spChg chg="mod">
          <ac:chgData name="Kristin Netterstrom Higgins" userId="0c15a475-8f89-4664-a2e8-7b365e685b2c" providerId="ADAL" clId="{B823B8F1-78D6-40A4-A2CA-D10908B46E99}" dt="2024-10-23T15:09:24.008" v="152" actId="1035"/>
          <ac:spMkLst>
            <pc:docMk/>
            <pc:sldMk cId="3194611442" sldId="256"/>
            <ac:spMk id="5" creationId="{94592BD3-D7D7-1FC9-D837-8AE397F6637A}"/>
          </ac:spMkLst>
        </pc:spChg>
        <pc:spChg chg="mod">
          <ac:chgData name="Kristin Netterstrom Higgins" userId="0c15a475-8f89-4664-a2e8-7b365e685b2c" providerId="ADAL" clId="{B823B8F1-78D6-40A4-A2CA-D10908B46E99}" dt="2024-10-23T15:09:28.691" v="153" actId="403"/>
          <ac:spMkLst>
            <pc:docMk/>
            <pc:sldMk cId="3194611442" sldId="256"/>
            <ac:spMk id="6" creationId="{F986AF46-48CD-0AB9-468A-3827B6B5F17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02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810852E-191F-B247-8139-1E8C880BE90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32666C1-219B-A543-AAF0-EEE6547A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31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810852E-191F-B247-8139-1E8C880BE90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32666C1-219B-A543-AAF0-EEE6547A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307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810852E-191F-B247-8139-1E8C880BE90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32666C1-219B-A543-AAF0-EEE6547A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5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810852E-191F-B247-8139-1E8C880BE90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32666C1-219B-A543-AAF0-EEE6547A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98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810852E-191F-B247-8139-1E8C880BE90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32666C1-219B-A543-AAF0-EEE6547A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40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810852E-191F-B247-8139-1E8C880BE90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32666C1-219B-A543-AAF0-EEE6547A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57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810852E-191F-B247-8139-1E8C880BE90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32666C1-219B-A543-AAF0-EEE6547A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89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810852E-191F-B247-8139-1E8C880BE90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32666C1-219B-A543-AAF0-EEE6547A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7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810852E-191F-B247-8139-1E8C880BE90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32666C1-219B-A543-AAF0-EEE6547A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3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810852E-191F-B247-8139-1E8C880BE909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32666C1-219B-A543-AAF0-EEE6547AE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5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2489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F78F0E-0A5C-A11F-5FE7-7EA748C3BA1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0" y="3971373"/>
            <a:ext cx="9144000" cy="116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67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4592BD3-D7D7-1FC9-D837-8AE397F6637A}"/>
              </a:ext>
            </a:extLst>
          </p:cNvPr>
          <p:cNvSpPr txBox="1"/>
          <p:nvPr/>
        </p:nvSpPr>
        <p:spPr>
          <a:xfrm>
            <a:off x="556591" y="847185"/>
            <a:ext cx="8348870" cy="42011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Issue 1 </a:t>
            </a:r>
            <a:r>
              <a:rPr lang="en-US" sz="2400" dirty="0"/>
              <a:t>– A constitutional amendment to provide that lottery proceeds may be used to fund or provide scholarships and grants to Arkansas citizens enrolled in vocational-technical schools and technical institutes </a:t>
            </a:r>
            <a:r>
              <a:rPr lang="en-US" sz="2400" i="1" dirty="0"/>
              <a:t>(Referred by the Legislature)</a:t>
            </a:r>
            <a:br>
              <a:rPr lang="en-US" sz="2400" dirty="0"/>
            </a:b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Issue 2 </a:t>
            </a:r>
            <a:r>
              <a:rPr lang="en-US" sz="2400" dirty="0"/>
              <a:t>– An amendment requiring local voter approval in a countywide special election for certain new casino licenses and repealing authority to issue a casino license in Pope County, Arkansas </a:t>
            </a:r>
            <a:r>
              <a:rPr lang="en-US" sz="2400" i="1" dirty="0"/>
              <a:t>(Referred through the citizen initiative process)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br>
              <a:rPr lang="en-US" sz="2400" dirty="0"/>
            </a:b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86AF46-48CD-0AB9-468A-3827B6B5F176}"/>
              </a:ext>
            </a:extLst>
          </p:cNvPr>
          <p:cNvSpPr txBox="1"/>
          <p:nvPr/>
        </p:nvSpPr>
        <p:spPr>
          <a:xfrm>
            <a:off x="556591" y="151075"/>
            <a:ext cx="83488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2024 Arkansas Ballot Issues</a:t>
            </a:r>
          </a:p>
        </p:txBody>
      </p:sp>
    </p:spTree>
    <p:extLst>
      <p:ext uri="{BB962C8B-B14F-4D97-AF65-F5344CB8AC3E}">
        <p14:creationId xmlns:p14="http://schemas.microsoft.com/office/powerpoint/2010/main" val="3194611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template" id="{BD5EB114-0602-A741-BA94-70AE4D0A1DFC}" vid="{0A5B81ED-4ECF-364B-AAF7-EEA6DB6CD84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83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Julie Thompson</dc:creator>
  <cp:lastModifiedBy>Kristin Netterstrom Higgins</cp:lastModifiedBy>
  <cp:revision>3</cp:revision>
  <dcterms:created xsi:type="dcterms:W3CDTF">2024-09-04T14:11:29Z</dcterms:created>
  <dcterms:modified xsi:type="dcterms:W3CDTF">2024-10-23T15:09:30Z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570d0e1-5e3d-4557-a9f8-84d8494b9cc8_Enabled">
    <vt:lpwstr>true</vt:lpwstr>
  </property>
  <property fmtid="{D5CDD505-2E9C-101B-9397-08002B2CF9AE}" pid="3" name="MSIP_Label_0570d0e1-5e3d-4557-a9f8-84d8494b9cc8_SetDate">
    <vt:lpwstr>2024-09-04T14:16:00Z</vt:lpwstr>
  </property>
  <property fmtid="{D5CDD505-2E9C-101B-9397-08002B2CF9AE}" pid="4" name="MSIP_Label_0570d0e1-5e3d-4557-a9f8-84d8494b9cc8_Method">
    <vt:lpwstr>Standard</vt:lpwstr>
  </property>
  <property fmtid="{D5CDD505-2E9C-101B-9397-08002B2CF9AE}" pid="5" name="MSIP_Label_0570d0e1-5e3d-4557-a9f8-84d8494b9cc8_Name">
    <vt:lpwstr>Public Data</vt:lpwstr>
  </property>
  <property fmtid="{D5CDD505-2E9C-101B-9397-08002B2CF9AE}" pid="6" name="MSIP_Label_0570d0e1-5e3d-4557-a9f8-84d8494b9cc8_SiteId">
    <vt:lpwstr>174d954f-585e-40c3-ae1c-01ada5f26723</vt:lpwstr>
  </property>
  <property fmtid="{D5CDD505-2E9C-101B-9397-08002B2CF9AE}" pid="7" name="MSIP_Label_0570d0e1-5e3d-4557-a9f8-84d8494b9cc8_ActionId">
    <vt:lpwstr>b2b8d7f6-5804-47e3-bf77-acea5b60777a</vt:lpwstr>
  </property>
  <property fmtid="{D5CDD505-2E9C-101B-9397-08002B2CF9AE}" pid="8" name="MSIP_Label_0570d0e1-5e3d-4557-a9f8-84d8494b9cc8_ContentBits">
    <vt:lpwstr>0</vt:lpwstr>
  </property>
</Properties>
</file>